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3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9.png" ContentType="image/png"/>
  <Override PartName="/ppt/media/image110.png" ContentType="image/png"/>
  <Override PartName="/ppt/media/image58.png" ContentType="image/png"/>
  <Override PartName="/ppt/media/image56.png" ContentType="image/png"/>
  <Override PartName="/ppt/media/image55.png" ContentType="image/png"/>
  <Override PartName="/ppt/media/image20.jpeg" ContentType="image/jpeg"/>
  <Override PartName="/ppt/media/image54.png" ContentType="image/png"/>
  <Override PartName="/ppt/media/image76.jpeg" ContentType="image/jpeg"/>
  <Override PartName="/ppt/media/image53.png" ContentType="image/png"/>
  <Override PartName="/ppt/media/image52.png" ContentType="image/png"/>
  <Override PartName="/ppt/media/image51.png" ContentType="image/png"/>
  <Override PartName="/ppt/media/image4.jpeg" ContentType="image/jpe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7.png" ContentType="image/png"/>
  <Override PartName="/ppt/media/image35.png" ContentType="image/png"/>
  <Override PartName="/ppt/media/image34.png" ContentType="image/png"/>
  <Override PartName="/ppt/media/image32.png" ContentType="image/png"/>
  <Override PartName="/ppt/media/image30.png" ContentType="image/png"/>
  <Override PartName="/ppt/media/image49.png" ContentType="image/png"/>
  <Override PartName="/ppt/media/image100.png" ContentType="image/png"/>
  <Override PartName="/ppt/media/image12.png" ContentType="image/png"/>
  <Override PartName="/ppt/media/image109.png" ContentType="image/png"/>
  <Override PartName="/ppt/media/image47.png" ContentType="image/png"/>
  <Override PartName="/ppt/media/image10.png" ContentType="image/png"/>
  <Override PartName="/ppt/media/image107.png" ContentType="image/png"/>
  <Override PartName="/ppt/media/image13.png" ContentType="image/png"/>
  <Override PartName="/ppt/media/image1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48.png" ContentType="image/png"/>
  <Override PartName="/ppt/media/image11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50.png" ContentType="image/png"/>
  <Override PartName="/ppt/media/image5.jpeg" ContentType="image/jpeg"/>
  <Override PartName="/ppt/media/image61.png" ContentType="image/png"/>
  <Override PartName="/ppt/media/image40.png" ContentType="image/png"/>
  <Override PartName="/ppt/media/image25.png" ContentType="image/png"/>
  <Override PartName="/ppt/media/image90.png" ContentType="image/png"/>
  <Override PartName="/ppt/media/image33.png" ContentType="image/png"/>
  <Override PartName="/ppt/media/image3.png" ContentType="image/png"/>
  <Override PartName="/ppt/media/image15.png" ContentType="image/png"/>
  <Override PartName="/ppt/media/image80.png" ContentType="image/png"/>
  <Override PartName="/ppt/media/image66.png" ContentType="image/png"/>
  <Override PartName="/ppt/media/image67.png" ContentType="image/png"/>
  <Override PartName="/ppt/media/image69.png" ContentType="image/png"/>
  <Override PartName="/ppt/media/image71.png" ContentType="image/png"/>
  <Override PartName="/ppt/media/image70.jpeg" ContentType="image/jpeg"/>
  <Override PartName="/ppt/media/image72.png" ContentType="image/png"/>
  <Override PartName="/ppt/media/image73.png" ContentType="image/png"/>
  <Override PartName="/ppt/media/image74.png" ContentType="image/png"/>
  <Override PartName="/ppt/media/image77.png" ContentType="image/png"/>
  <Override PartName="/ppt/media/image78.png" ContentType="image/png"/>
  <Override PartName="/ppt/media/image68.png" ContentType="image/png"/>
  <Override PartName="/ppt/media/image83.jpeg" ContentType="image/jpeg"/>
  <Override PartName="/ppt/media/image95.png" ContentType="image/png"/>
  <Override PartName="/ppt/media/image102.png" ContentType="image/png"/>
  <Override PartName="/ppt/media/image87.png" ContentType="image/png"/>
  <Override PartName="/ppt/media/image108.jpeg" ContentType="image/jpeg"/>
  <Override PartName="/ppt/media/image106.png" ContentType="image/png"/>
  <Override PartName="/ppt/media/image62.png" ContentType="image/png"/>
  <Override PartName="/ppt/media/image105.png" ContentType="image/png"/>
  <Override PartName="/ppt/media/image98.png" ContentType="image/png"/>
  <Override PartName="/ppt/media/image84.png" ContentType="image/png"/>
  <Override PartName="/ppt/media/image19.png" ContentType="image/png"/>
  <Override PartName="/ppt/media/image104.png" ContentType="image/png"/>
  <Override PartName="/ppt/media/image97.png" ContentType="image/png"/>
  <Override PartName="/ppt/media/image60.png" ContentType="image/png"/>
  <Override PartName="/ppt/media/image103.png" ContentType="image/png"/>
  <Override PartName="/ppt/media/image89.png" ContentType="image/png"/>
  <Override PartName="/ppt/media/image99.png" ContentType="image/png"/>
  <Override PartName="/ppt/media/image96.gif" ContentType="image/gif"/>
  <Override PartName="/ppt/media/image88.png" ContentType="image/png"/>
  <Override PartName="/ppt/media/image79.png" ContentType="image/png"/>
  <Override PartName="/ppt/media/image101.png" ContentType="image/png"/>
  <Override PartName="/ppt/media/image29.png" ContentType="image/png"/>
  <Override PartName="/ppt/media/image94.png" ContentType="image/png"/>
  <Override PartName="/ppt/media/image64.png" ContentType="image/png"/>
  <Override PartName="/ppt/media/image63.png" ContentType="image/png"/>
  <Override PartName="/ppt/media/image14.png" ContentType="image/png"/>
  <Override PartName="/ppt/media/image93.png" ContentType="image/png"/>
  <Override PartName="/ppt/media/image28.png" ContentType="image/png"/>
  <Override PartName="/ppt/media/image92.png" ContentType="image/png"/>
  <Override PartName="/ppt/media/image27.png" ContentType="image/png"/>
  <Override PartName="/ppt/media/image23.png" ContentType="image/png"/>
  <Override PartName="/ppt/media/image75.png" ContentType="image/png"/>
  <Override PartName="/ppt/media/image22.jpeg" ContentType="image/jpeg"/>
  <Override PartName="/ppt/media/image39.png" ContentType="image/png"/>
  <Override PartName="/ppt/media/image16.png" ContentType="image/png"/>
  <Override PartName="/ppt/media/image7.jpeg" ContentType="image/jpeg"/>
  <Override PartName="/ppt/media/image81.png" ContentType="image/png"/>
  <Override PartName="/ppt/media/image9.png" ContentType="image/png"/>
  <Override PartName="/ppt/media/image86.png" ContentType="image/png"/>
  <Override PartName="/ppt/media/image21.jpeg" ContentType="image/jpeg"/>
  <Override PartName="/ppt/media/image65.png" ContentType="image/png"/>
  <Override PartName="/ppt/media/image17.png" ContentType="image/png"/>
  <Override PartName="/ppt/media/image82.png" ContentType="image/png"/>
  <Override PartName="/ppt/media/image24.png" ContentType="image/png"/>
  <Override PartName="/ppt/media/image31.png" ContentType="image/png"/>
  <Override PartName="/ppt/media/image2.jpeg" ContentType="image/jpeg"/>
  <Override PartName="/ppt/media/image57.png" ContentType="image/png"/>
  <Override PartName="/ppt/media/image26.png" ContentType="image/png"/>
  <Override PartName="/ppt/media/image91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Folie mittels Klicken verschieben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dt" idx="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ftr" idx="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8A7609BD-3E68-47E8-9EAE-3BD60D114F9B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Vor Start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Max Aicher hat  Uno Reverse 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SAMSTAG (Zeitung1-KLICK)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Rodung -&gt; Harvester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Bannwald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Roden ohne rodungs entscheidung </a:t>
            </a: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(Zeitung2 -KLICK)</a:t>
            </a:r>
            <a:endParaRPr b="0" lang="de-DE" sz="11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Warum war Rodung möglich?</a:t>
            </a:r>
            <a:br>
              <a:rPr sz="1100"/>
            </a:br>
            <a:r>
              <a:rPr b="0" lang="de" sz="1100" spc="-1" strike="noStrike">
                <a:latin typeface="Arial"/>
              </a:rPr>
              <a:t> 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100" spc="-1" strike="noStrike">
                <a:latin typeface="Arial"/>
              </a:rPr>
              <a:t>Samuel FLÜSTERT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die regierung von Schwaben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geheime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Ausnahmegenehmigung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1" lang="de" sz="1100" spc="-1" strike="noStrike">
                <a:latin typeface="Arial"/>
              </a:rPr>
              <a:t>250€ V.gebühr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bes gesch. arten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Versuchen weiter zu reden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 </a:t>
            </a:r>
            <a:r>
              <a:rPr b="0" i="1" lang="de" sz="1100" spc="-1" strike="noStrike">
                <a:latin typeface="Arial"/>
              </a:rPr>
              <a:t>laut</a:t>
            </a:r>
            <a:r>
              <a:rPr b="0" lang="de" sz="1100" spc="-1" strike="noStrike">
                <a:latin typeface="Arial"/>
              </a:rPr>
              <a:t>: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Kurz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unterbricht: Das war nur vor der Rodung geheim -&gt; man kann jetzt schon laut reden.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Genehmigung schon</a:t>
            </a:r>
            <a:r>
              <a:rPr b="1" lang="de" sz="1100" spc="-1" strike="noStrike">
                <a:latin typeface="Arial"/>
              </a:rPr>
              <a:t> innerhalb von 10 tagen</a:t>
            </a:r>
            <a:r>
              <a:rPr b="0" lang="de" sz="1100" spc="-1" strike="noStrike">
                <a:latin typeface="Arial"/>
              </a:rPr>
              <a:t> - 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obwohl es eine deutsche behörde ist.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Frage: Und warum genehmigt die das einfach so schnell für den größten Spender der CSU?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man könnte jetzt auf die Idee kommen, dass die RvS ein bisschen…. csu nah ist…ä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und das stimmt ja  auch (KLICK)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und das stimmt ja auch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400" spc="-1" strike="noStrike">
                <a:latin typeface="Arial"/>
              </a:rPr>
              <a:t>übrigens</a:t>
            </a:r>
            <a:r>
              <a:rPr b="0" lang="de" sz="1100" spc="-1" strike="noStrike">
                <a:latin typeface="Arial"/>
              </a:rPr>
              <a:t> </a:t>
            </a:r>
            <a:endParaRPr b="0" lang="de-DE" sz="11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Teile der Familie von Lohner ist in der CSU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Samuel: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der Wald war halt schon so gerodet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die verantwortlichen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 </a:t>
            </a:r>
            <a:r>
              <a:rPr b="1" lang="de" sz="1100" spc="-1" strike="noStrike">
                <a:latin typeface="Arial"/>
              </a:rPr>
              <a:t>RvS satirische banneraktion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KLICK (Artikel)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wir wollten das lohner sich öffentlich äußert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RvS Haus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eif reingelatscht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öffentliches haus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merkt man an Drucker mit Fax funktion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haben seil aus dem Fenster gelassen.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charlie kletterte – halbe höhe hoch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konnten leider nix machen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400" spc="-1" strike="noStrike">
                <a:solidFill>
                  <a:srgbClr val="000000"/>
                </a:solidFill>
                <a:latin typeface="Arial"/>
              </a:rPr>
              <a:t>draußen</a:t>
            </a:r>
            <a:r>
              <a:rPr b="0" lang="de" sz="1400" spc="-1" strike="noStrike">
                <a:solidFill>
                  <a:srgbClr val="000000"/>
                </a:solidFill>
                <a:latin typeface="Arial"/>
              </a:rPr>
              <a:t> Menschen Kreide</a:t>
            </a:r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 kurz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Banner an der RVS + </a:t>
            </a: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Sek räumung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Auf den Banners stand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(KLICK) lohwald-rodung trotz laufender gerichtsverfahren? – Fech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(KLICK) Lohwald für 250 Euro verhökern? – Frech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viele viele Monate später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Dann kam das Gerichtsverfahren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Anklage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Hausfriedensbruch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Übler nachrede gegen Personen des Pol. lebens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haben anklage erwartet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punkte sind sehr lost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gescannt und gedruckt wurden.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  kurz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gegen Verwirrung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Das sind die Instanzen im Strafrecht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durch Berufung / Revision geht es eine Stufe höher</a:t>
            </a:r>
            <a:br>
              <a:rPr sz="1100"/>
            </a:br>
            <a:r>
              <a:rPr b="0" lang="de" sz="1100" spc="-1" strike="noStrike">
                <a:latin typeface="Arial"/>
              </a:rPr>
              <a:t>KLICK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Skilllevel steigt nach oben hin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revision nicht möglich wegen jugendstrafrecht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KLICK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Nur noch Bverf möglich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steht über allen gerichtszweigen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Laienverteidigung und Anwalt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-&gt; Aktivistis verteidigen mit 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-&gt; haben fast gleiche Rechte wie anwalt.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 SEHR KURZ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Wie sind Gerichte in Aux drauf?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random Regeln -&gt; Sitzungspoliz. Verfüg.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verboten sind z.B. diese Gegenstände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Anekdote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werfen uns vor das wir uns wie kleinkinder verhalten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spezifisch bei Aktivisti prozessen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hier Beispiel, nach dem Schema geht es in Augsburg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br>
              <a:rPr sz="1200"/>
            </a:b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einmal konnte der anwalt nicht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normalerweise Grund zur Verschiebung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wir wollten nicht ohne ihn hin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dann Haftbefehl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Samuel: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StA beantragt Haft (ohne bewährung!!)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für 2 Stunden </a:t>
            </a:r>
            <a:r>
              <a:rPr b="1" lang="de" sz="1100" spc="-1" strike="noStrike">
                <a:latin typeface="Arial"/>
              </a:rPr>
              <a:t>Behördenflur</a:t>
            </a:r>
            <a:br>
              <a:rPr sz="1100"/>
            </a:br>
            <a:br>
              <a:rPr sz="1100"/>
            </a:b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Auflösung weil Protokoll</a:t>
            </a:r>
            <a:br>
              <a:rPr sz="1100"/>
            </a:br>
            <a:r>
              <a:rPr b="0" lang="de" sz="1100" spc="-1" strike="noStrike">
                <a:latin typeface="Arial"/>
              </a:rPr>
              <a:t>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Richterin macht Jugendarrest draus</a:t>
            </a:r>
            <a:br>
              <a:rPr sz="1100"/>
            </a:br>
            <a:r>
              <a:rPr b="0" lang="de" sz="1100" spc="-1" strike="noStrike">
                <a:latin typeface="Arial"/>
              </a:rPr>
              <a:t>1 und 3 Wochen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mündliche Urteilsbegründung </a:t>
            </a:r>
            <a:endParaRPr b="0" lang="de-DE" sz="11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-&gt; Richterin war zornig</a:t>
            </a:r>
            <a:endParaRPr b="0" lang="de-DE" sz="11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-&gt; den Wohlstandskindern </a:t>
            </a:r>
            <a:endParaRPr b="0" lang="de-DE" sz="11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   </a:t>
            </a:r>
            <a:r>
              <a:rPr b="0" lang="de" sz="1100" spc="-1" strike="noStrike">
                <a:latin typeface="Arial"/>
              </a:rPr>
              <a:t>langweilig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Gerichte zum Essen -&gt; Eintopf gekocht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alles rein, was so grob damit in Zusammenhang stand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diese 3, I , S und C sind für </a:t>
            </a:r>
            <a:r>
              <a:rPr b="0" i="1" lang="de" sz="1200" spc="-1" strike="noStrike">
                <a:solidFill>
                  <a:srgbClr val="000000"/>
                </a:solidFill>
                <a:latin typeface="Arial"/>
              </a:rPr>
              <a:t>alles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verantwortlich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was auf dieser Versammlung passiert ist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Alles sprüche: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Kreide (Korruption)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banner sprüche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PM zeitgleich (korruption)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irwas mit Internet, was zeitgleich verschickt wurde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vgl Demo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das ist lost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Ingo: halbes Jahresgehalt Strafe (knapp nicht in den Knast)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Wir werden Vorgestellt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Samuel: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Dem Landgericht hat der Eintopf geschmeckt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Richter Rauh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1 und 3 Wochen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Urteilsbegründung: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wollte höhere Strafe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Krieg durch Fridays for Future.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Aktivismus zerstört Lebensgrundlagen von 8 Milliarden Menschen;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er zu uns: man könne nicht alles verbieten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stimmen zu:  </a:t>
            </a:r>
            <a:br>
              <a:rPr sz="1100"/>
            </a:br>
            <a:r>
              <a:rPr b="0" lang="de" sz="1100" spc="-1" strike="noStrike">
                <a:latin typeface="Arial"/>
              </a:rPr>
              <a:t>Machtkritik nicht verbieten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 kurz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einzige möglichkeit, die noch bleibt: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Verfassungsbeschwerde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Landgerichts-Urteil kam ewig nicht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(obwohl beantragt)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-&gt; zuerst kam Vorladung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(da standen hinterher keine Beleidigungen drin, gut aufgepasst im Jurastudium, dass sowas eher nicht aktenkundig werden sollte)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Charlie musst zuerst.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es gab aus allen möglichen Richtungen viel Solidarität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Briefschreibe-Treffen,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haben uns damit auseinander gesetzt, was wir von außen tun können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Göppening: Klimacamp vor der JAA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Man kann doch nicht einfach hingehen.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kein respekt vor aux gerichten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inhaltliche </a:t>
            </a:r>
            <a:r>
              <a:rPr b="0" lang="de" sz="1200" spc="-1" strike="noStrike">
                <a:latin typeface="Arial"/>
              </a:rPr>
              <a:t>besser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(NÄCHSTE FOLIE)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spontan nicht hin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aussehen lassen als ob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Es gibt ja keine pflicht dazu 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Podiumsdiskussion.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Theater Ulm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Cps waren da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sie haben mich nicht erwischt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Waldführung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cops waren da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sie haben mich nicht erwischt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Bürgermeister RV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er war verwundert.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sie haben mich nicht erwischt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dann aben wir überlegt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(KLICK)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lass mal das alte banner nachmalen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Banner direkt vor der Arrestanstalt aufhängen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polizeiwache war da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sie haben mich nicht erwischt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gefangene haben sich gefreut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Im Untergrund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mit dabei immer der riesen Rucksack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und völlig unbekannten menschen.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möglicher vorwurf Strafvereitelung)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 hat mir erzählt: er hat in den Terminplan geschaut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3 wochen Lücke schließt sich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Lücke im Terminplan entdeckt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um Termine wahrzunehmen: Er geht jz hin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WARTEN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knastalltag ablauf kurz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In der sog. freizeit kann man jeden abend meditativ uno spielen. Hab aber meisens leiber sachen vorbereitet und an meinem Tagebuc geschriben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Es ist sehr bedrohlich bei den Wärtern rüberkgekommen das ich ständig alles ruhig beobachtet hab und dann stundenlang geschriben hab.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viel Post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Solidraität unter gefangenen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jounglieren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öde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tagebuch wird bald veröffentlicht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Gründe aus dennen Menschn in der Jaa sind: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Meistens wegen lsten gründen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viele sogar nur asu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unorganisiertheit (Canbis…)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armut (Geldstrafen)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gesllschaftl Ungleichheit drängt in z.B. Schwarzmarkt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rassistische Richter*innen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vor allem Menschen, die nicht privilegiert aufgewachsen sind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tatsächliche Schlimme straftaten die Menschen geschadet haben.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Strafen nicht besonders sinnvoll, weil die Gründe für Straftaten  nicht beseitigt werden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besser wäre felxibler umgang allgemein ist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an der Wurzel des Problems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Kiki: kurz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viele Soli-Aktionen, bsp Karfreitags-picknick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Lautsprecherbox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187 geschichte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OWI: verkehr mit gefangen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Samuel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DIe Feiertage sind dort gar nicht feierlich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hype wegen Karte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hype wegen Musik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tage dannach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200" spc="-1" strike="noStrike">
                <a:latin typeface="Arial"/>
              </a:rPr>
              <a:t>kiki: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wir haben ein Banner gemalt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der Mensch ist auf einen Baum geklettert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1" lang="de" sz="1200" spc="-1" strike="noStrike">
                <a:latin typeface="Arial"/>
              </a:rPr>
              <a:t>Samuel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Plötzlich tauchte mensch am Baum auf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 </a:t>
            </a:r>
            <a:r>
              <a:rPr b="0" lang="de" sz="1200" spc="-1" strike="noStrike">
                <a:latin typeface="Arial"/>
              </a:rPr>
              <a:t>eines tages beim Hofgang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ihr seid nicht allen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vielen Dank für den Support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lang="de" sz="1200" spc="-1" strike="noStrike">
                <a:latin typeface="Arial"/>
              </a:rPr>
              <a:t>Kiki: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Gruppe unbekannter Nerds hat einen FM-Transmitter gebaut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gab schon einen kleinen von Samuel früher (kurzer Reichweite)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die unbekannten Nerds haben über die Osterfeiertage einen mit größerer Reichweite gebaut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es hätte auch durch die Mauern gereicht,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 </a:t>
            </a:r>
            <a:r>
              <a:rPr b="0" lang="de" sz="1200" spc="-1" strike="noStrike">
                <a:latin typeface="Arial"/>
              </a:rPr>
              <a:t>aber: in der Wand verbautes Knastradio ist digital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Vlt hat jmd eine illegal instruction, um Digitale-Radio Sender zu bauen.... kommt bitte auf uns zu!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charlie und Samuel haben sich vor allem Zeitungsartikel über coole Aktionen gewünscht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und fun fact: es gab während der Haft eine Aktion am Regierungspräsidium in Tübingen 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 der besondere Fall “Augsburg” hat einen sehr lang gezogenen Gerichtskrimi ergeben</a:t>
            </a:r>
            <a:endParaRPr b="0" lang="de-DE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br>
              <a:rPr sz="1100"/>
            </a:br>
            <a:r>
              <a:rPr b="0" lang="de" sz="1100" spc="-1" strike="noStrike">
                <a:latin typeface="Arial"/>
              </a:rPr>
              <a:t>Samuel:</a:t>
            </a:r>
            <a:endParaRPr b="0" lang="de-DE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Verbindung zu “Illegal Instruktions”</a:t>
            </a:r>
            <a:br>
              <a:rPr sz="1100"/>
            </a:br>
            <a:endParaRPr b="0" lang="de-DE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Samuel: die Justiz hat den Ruf, dass sie langweilig und langwierig ist.</a:t>
            </a:r>
            <a:endParaRPr b="0" lang="de-DE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 Nach der Geschichte können wir sagen: es wäre uns ab und zu lieber langweilig als sachfremd und zornig</a:t>
            </a:r>
            <a:br>
              <a:rPr sz="1100"/>
            </a:br>
            <a:r>
              <a:rPr b="0" lang="de" sz="1100" spc="-1" strike="noStrike">
                <a:latin typeface="Arial"/>
              </a:rPr>
              <a:t>Samuel: und langwierig… ja können wir bestätigen. (KLICK)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SCHWARZ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Eines Tagen nach einschluss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Plötzlich tür eigentlich nicht mehr aufgeht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Wärtis packen die Sachen und stellen mich vor die Tür der Jaa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NÄCHSTE FOLIE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Auf die Frage was ist: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Das weißt du schon…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wir hatten derweil seit mehreren Stunden das Urteil und haben versucht, den etwas verwirrten Mitarbeitis das zu erklären, waren aber selber auch in heller Aufregung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Es hat auch ein bisschen wellen geschlagen.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nur 1,8%...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aber was heißt das jetzt eigentlich genau, dieses Urteil, was stand da drin?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 über die Hintergründe: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  “die Verfassungsbeschwerde ist offensichtlich begründet””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Gerichtsdeutsch für “Was zum Fick habt ihr da gemacht??”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Gerichte in AUX vergessen: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die </a:t>
            </a: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Meinungsfreiheit art5 GG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die gibt es genau um </a:t>
            </a: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Machtkritik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besonders zu schützen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Meinungsfreiheit muss abgewogen werden gegen Auswirkung auf Dritte - also Lohner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eine Äußerung wird anders betrachtet, je nach dem ob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private Auseinandersetzung  vs  zur öffentlichen Meinungsbildung beitragen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hier war auch unklar, welche Äußerung konkret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Abwägung muss feststellen: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was für eine Äußerung es ist:</a:t>
            </a: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 Meinung - Werturteil - Tatsachenbehauptung</a:t>
            </a: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 Korruptionsvorwurf ist keine Tatsache</a:t>
            </a: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 ob Werturteil oder Meinung ist Teil der Abwägung</a:t>
            </a: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 selbst wenn Werturteil -&gt;  anderer Paragraph</a:t>
            </a: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2) den Sinn der Äußerung zutreffend erfasst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 am Maßstab nicht irwelcher Behörden sondern am unvoreingenommenen Durchschnittspublikum (das wurde von den Gerichten überhaupt nicht einbezogen)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Es ist so: das </a:t>
            </a: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VerfG prüft nur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, ob etwas gegen das GG verstößt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legt nicht fest, was stattdessen das Urteil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zurück an die unterste Instanz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in dem Fall haben sie vieles ausgeschlossen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wir hatten zwar Samuel wieder und die Augsburger Justiz hat eine fette Klatsche bekommen (nicht gut für eine Richterkarriere), aber der Krimi war noch nicht zu Ende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 KURZ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AG Augsburg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waren gut vorbereitet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viele Unterstützis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Laienverteidigung (Cookie)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anträge gestellt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 (Katze und Pfeil)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Überfordert” mit simplen Anträgen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(Angst vor cookie)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Verhandlung abgebrochen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2h termine wo Anwalt nicht kann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6h 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Meme alter mann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etwas gebeeft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latin typeface="Arial"/>
              </a:rPr>
              <a:t>wollen nicht anerkennen das sie verkackt haben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Sackgasse: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Kriterien VerfG eng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-&gt; andere Schikane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Im Endeffekt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nur versucht den guten Ruf zu retten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kurz warten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Krankheit konnte nicht kommen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nochma hafti – lol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natürlich nicht erwischt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Auf weg zu Prozess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Polzilei in RV am bahnhof ab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und verhinderte das ich in den Zug nach aux steige.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Am Protokoll sieht man das sie nicht Urteil Akzepieren das das Urteil illegal war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Dann der letzt Plottwist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Frech!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unklar, wer die Reverse Karte gespielt hat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wir haben zwar keinen stress mehr damit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aber es gibt kein Haftentschädigung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Frech 2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wie geht es mit dem lohwi weiter?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 wurde ja bisher nix gewonnen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überregionale kriminalisierung nimmt zu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amnesty international (kurz) Poante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trozdem einmischen, dann halt subversiv und ausgefuchst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jedes kann sich überlegen, wo menschs Möglichkeiten sind, etwas zu tun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2 wochen nix gegen 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lebensgrundlagen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Gerichte: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rechtsstaat kapital interessen verteidigt.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Eine Illegal instruktio zum schluss: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Was über wen sagen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Verhalten von xxx ist kurrup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nicht xxx ist kurrupt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dann ist es eine meinung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Samuel: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vielen Dank an alle Unterstützis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Hier Kontaktdaten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kommt zur Assembly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Talks!!!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Haft schreiben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kreative Aktionen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Waldbesetzungen anschauen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KURZ: Pro zeile max 1 satz</a:t>
            </a:r>
            <a:endParaRPr b="0" lang="de-DE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Kiki: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KEIN ZITAT VORLESEN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gehe davon aus, dass wir alle auf demselben Stand sind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Erdaufheizung ist Problem, Ökosysteme und Klimasysteme können kollabieren, wir müssen dringend handeln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Fossile drastisch reduzieren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stellvertretend - Guterres.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Klimagerechtigkeit weil wir Verursacher sind und die Ärmsten am meisten darunter leiden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alle mitnehmen -&gt; soziale Spaltung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global denken lokal handeln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KLIÇK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Samuel KURZ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Verschieden Städte – </a:t>
            </a: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Ulm kamen vorbei waren aktiv lokal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100" spc="-1" strike="noStrike">
                <a:latin typeface="Arial"/>
              </a:rPr>
              <a:t>Alles begann beim stahlwerk nördlich von AUx</a:t>
            </a:r>
            <a:br>
              <a:rPr sz="1100"/>
            </a:br>
            <a:r>
              <a:rPr b="0" lang="de" sz="1100" spc="-1" strike="noStrike">
                <a:latin typeface="Arial"/>
              </a:rPr>
              <a:t>KLICK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Samuel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Für euren Überblick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Max Aicher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Besitzer mehrerer Schlösser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zusammen mit Lobbyverband größter spender csu 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2. 7 mal weniger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wil sein stahlwerk erweitern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ist sehr Klimaschädlich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braucht gleich viel Strom wie Augsburg (300k einwohner*innen)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lost (in zeiten der Klimakrise)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auch noch in einen Bannwald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(nach bayrischem Waldgesetz besonders geschützt)</a:t>
            </a:r>
            <a:endParaRPr b="0" lang="de-DE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sehr lost🤦🤦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1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 in sehr tiefer stimme: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Genau so sagen, ohne zusätze</a:t>
            </a:r>
            <a:endParaRPr b="0" lang="de-DE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Ich als Stahlwerksbesitzer sage: ihr ökos liegt völlig falsch!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Ihr habt mich missverstanden: Ich bin ein Wohltäter und schaffe Arbeitsplätze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die Stahlwerkserweiterung ist ein Umweltschutzprojekt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denn es entsteht mehr Wald als davor – ganze 2 ha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hier auf dem Streifen neben der bundesstraße -&gt; wundervollste setzlinge gepflanzt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das ist ein super Ausgleich für den gewachsenen, artenreichen mischwald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KLICK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Kiki meta ebene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DIe Max aicher stiftung hat max aicher gelobt.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Muss euch leider enttäuschen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die Ökos haben doch recht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wir verwenden viel zu viel stahl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so schaffen wir die enregiewende nicht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Stahl ist zwar sehr toll (stabil und vielseitig)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stahl ist oft zu op (beispiel Stuhl)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Wir müssen alternativen finden: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weniger Autos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möglichst viel aus Holz bauen (Langlebig und umweltverträglich)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(Harry potter Brücke)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ROST vs Beton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Dannach weniger Stahl</a:t>
            </a:r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Samuel: </a:t>
            </a:r>
            <a:endParaRPr b="0" lang="de-DE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200" spc="-1" strike="noStrike">
                <a:solidFill>
                  <a:srgbClr val="000000"/>
                </a:solidFill>
                <a:latin typeface="Arial"/>
              </a:rPr>
              <a:t>(Kurz und knackig)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VIELE LEUTE</a:t>
            </a:r>
            <a:endParaRPr b="0" lang="de-DE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Sathlwerk: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ihr Naherholungsgebiet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schutz vor Stahlwerks schmutz und Lärm</a:t>
            </a: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Bürger*innen initiative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Proteste mit bannern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Waldbesetzung starten? (KLICK: Zeitungsartikel)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KLAGEN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angrenzende gemeinde Biberbach und BN 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machen klage vor Bayerns höchstem VG</a:t>
            </a:r>
            <a:endParaRPr b="0" lang="de-DE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de" sz="1200" spc="-1" strike="noStrike">
                <a:solidFill>
                  <a:srgbClr val="000000"/>
                </a:solidFill>
                <a:latin typeface="Arial"/>
              </a:rPr>
              <a:t>das dauert und die Klage liegt dort bis heute zur Entscheidung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15C17AA-4358-4030-AD6B-7CB40ACC3797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D678DC5-DCB3-4171-AE04-3FE7BEE024BA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5A96B3E-44F5-469F-A49B-FDD75ECA81EF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94C7673-460E-4DD0-A220-0408EDF5BA07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8A6EF83-AEC2-4B45-86BD-616A81B1DFFB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9E9B9ED-3E16-42ED-BCA7-DB5415BC6CCC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8BECE2D-69A0-4497-B64F-7DB9196B7D41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BB7A38D-B1C1-48BE-9E4B-CF1BBFA44B5D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CD3C282-EFB0-471A-B390-A477825559AB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FD9BBD6-4375-458B-8D3B-00B9FDE39C69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04CF33E-9AF1-400D-BAB8-CA6CCEA8689A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1064FC8-EA21-46BA-93E2-8447284F0F92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E4B9BFF-FC5E-4CF3-B237-FBD4C7D7F7E9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5C299E-20CA-4D2B-A91E-EAC4761F34D5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68470BB-BAE2-4F1E-B43C-F3F367136ABD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582DCA5-E60E-40FE-966F-B378CF655D09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1366B4-ED7F-432F-A01D-BDB8C675B30E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C0030C-48C1-4FBB-BB13-4E5EC22CC7DB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27C060-70C3-4D32-B08F-60214CF6DDA4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BD86C49-E728-4C68-A93A-B3D5B825F252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AE0A24-1243-48DF-93B8-3FDE311D8BD4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6559E28-F513-4959-86B0-2D43922A3C06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D2877BA-D77D-44FD-A735-A205DE551B03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409BCE0-989B-4505-ADC2-1379C518B249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8F96F9-C31E-4FAE-977B-4D3DD6B151BF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3E6120B-0E3A-4289-8076-B5E2949E0E23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DDA3EB3-D3D9-42AB-A2CD-B0E356143ED6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0A7D88-910C-4715-9432-DE5C8F890F4C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4C5D8E7-B8B1-4526-8B97-AE0A44A4A82C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84DF33B-77B8-461D-B8D8-5C0067C99C99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7DC3163-BC17-4A2D-A77E-9F2FCABB8F8B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FBB7878-EDD8-43ED-B602-19BD6593A9EF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C8C9188-05E7-4A70-B71B-34C81E4C6F07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5F88320-3F6F-4BFD-8408-ADF613895776}" type="slidenum">
              <a:t>&lt;#&gt;</a:t>
            </a:fld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F71EA9B-673E-4B84-AA2A-6EAE1DBA1AD0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4AB9820-8E5A-4326-BC40-41897D220349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81BD23A-DC0D-42C4-8009-7AEE6A48B45B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F7930B2-74A9-41FD-ABB2-C62DEB413CB3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AA7E32B-6383-46D9-A762-89309132F565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85EE005-1DEA-43FA-8D18-94C5479AA50A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0A04B97-3821-4C68-AC50-7001666D5978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4B70939-F248-4C95-990C-BD0527344AF8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9AD0ADF-E2D8-4086-811A-9D42A3FAFE0D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9405CDD-B8DE-423E-B733-9DA19C171DEF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38BFC23-B797-4397-A0D5-FA45908A607C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15499D4-79D2-43DE-93E4-CF1C30B437E3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4522EF7-E403-4B3B-94A5-B9D55C30117D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D4EE9C7-90B3-4C1D-8881-261645E4293A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de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5FFFC62-9F94-4EBE-8747-044BFBF64FC0}" type="slidenum">
              <a:rPr b="0" lang="de" sz="1000" spc="-1" strike="noStrike">
                <a:solidFill>
                  <a:srgbClr val="595959"/>
                </a:solidFill>
                <a:latin typeface="Arial"/>
                <a:ea typeface="Arial"/>
              </a:rPr>
              <a:t>&lt;Foliennummer&gt;</a:t>
            </a:fld>
            <a:endParaRPr b="0" lang="de-DE" sz="10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</a:t>
            </a:r>
            <a:r>
              <a:rPr b="0" lang="de-DE" sz="4400" spc="-1" strike="noStrike">
                <a:latin typeface="Arial"/>
              </a:rPr>
              <a:t>t des </a:t>
            </a:r>
            <a:r>
              <a:rPr b="0" lang="de-DE" sz="4400" spc="-1" strike="noStrike">
                <a:latin typeface="Arial"/>
              </a:rPr>
              <a:t>Titelte</a:t>
            </a:r>
            <a:r>
              <a:rPr b="0" lang="de-DE" sz="4400" spc="-1" strike="noStrike">
                <a:latin typeface="Arial"/>
              </a:rPr>
              <a:t>xtes </a:t>
            </a:r>
            <a:r>
              <a:rPr b="0" lang="de-DE" sz="4400" spc="-1" strike="noStrike">
                <a:latin typeface="Arial"/>
              </a:rPr>
              <a:t>durch </a:t>
            </a:r>
            <a:r>
              <a:rPr b="0" lang="de-DE" sz="4400" spc="-1" strike="noStrike">
                <a:latin typeface="Arial"/>
              </a:rPr>
              <a:t>Klicke</a:t>
            </a:r>
            <a:r>
              <a:rPr b="0" lang="de-DE" sz="4400" spc="-1" strike="noStrike">
                <a:latin typeface="Arial"/>
              </a:rPr>
              <a:t>n </a:t>
            </a:r>
            <a:r>
              <a:rPr b="0" lang="de-DE" sz="4400" spc="-1" strike="noStrike">
                <a:latin typeface="Arial"/>
              </a:rPr>
              <a:t>bearb</a:t>
            </a:r>
            <a:r>
              <a:rPr b="0" lang="de-DE" sz="4400" spc="-1" strike="noStrike">
                <a:latin typeface="Arial"/>
              </a:rPr>
              <a:t>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de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59DB1A2-0C43-4BB8-9A1E-D9434735577A}" type="slidenum">
              <a:rPr b="0" lang="de" sz="1000" spc="-1" strike="noStrike">
                <a:solidFill>
                  <a:srgbClr val="595959"/>
                </a:solidFill>
                <a:latin typeface="Arial"/>
                <a:ea typeface="Arial"/>
              </a:rPr>
              <a:t>&lt;Foliennummer&gt;</a:t>
            </a:fld>
            <a:endParaRPr b="0" lang="de-DE" sz="1000" spc="-1" strike="noStrike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latin typeface="Arial"/>
              </a:rPr>
              <a:t>Format des Titeltextes durch Klicken bearbeiten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de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A4CAC5C-37F3-4B57-B64B-5DBA224FAB7E}" type="slidenum">
              <a:rPr b="0" lang="de" sz="1000" spc="-1" strike="noStrike">
                <a:solidFill>
                  <a:srgbClr val="595959"/>
                </a:solidFill>
                <a:latin typeface="Arial"/>
                <a:ea typeface="Arial"/>
              </a:rPr>
              <a:t>&lt;Foliennummer&gt;</a:t>
            </a:fld>
            <a:endParaRPr b="0" lang="de-DE" sz="1000" spc="-1" strike="noStrike"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latin typeface="Arial"/>
              </a:rPr>
              <a:t>Format des Titeltextes durch Klicken bearbeiten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Format des Gliederungstextes durch Klicken bearbeiten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Zweite Gliederungsebene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Dritte Gliederungsebene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Vierte Gliederungsebene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Fünfte Gliederungsebene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Sechste Gliederungsebene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Siebte Gliederungsebene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de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8F434C6-FBB7-4F44-B94A-EC23EC656F75}" type="slidenum">
              <a:rPr b="0" lang="de" sz="1000" spc="-1" strike="noStrike">
                <a:solidFill>
                  <a:srgbClr val="595959"/>
                </a:solidFill>
                <a:latin typeface="Arial"/>
                <a:ea typeface="Arial"/>
              </a:rPr>
              <a:t>&lt;Foliennummer&gt;</a:t>
            </a:fld>
            <a:endParaRPr b="0" lang="de-DE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jpe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6.gi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hyperlink" Target="mailto:altiblebt@backblocks.net" TargetMode="External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27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54;p13"/>
          <p:cNvGrpSpPr/>
          <p:nvPr/>
        </p:nvGrpSpPr>
        <p:grpSpPr>
          <a:xfrm>
            <a:off x="-42840" y="-830520"/>
            <a:ext cx="9143280" cy="5366880"/>
            <a:chOff x="-42840" y="-830520"/>
            <a:chExt cx="9143280" cy="5366880"/>
          </a:xfrm>
        </p:grpSpPr>
        <p:pic>
          <p:nvPicPr>
            <p:cNvPr id="163" name="Google Shape;55;p13" descr=""/>
            <p:cNvPicPr/>
            <p:nvPr/>
          </p:nvPicPr>
          <p:blipFill>
            <a:blip r:embed="rId1"/>
            <a:stretch/>
          </p:blipFill>
          <p:spPr>
            <a:xfrm>
              <a:off x="-42840" y="-830520"/>
              <a:ext cx="9143280" cy="5366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4" name="Google Shape;56;p13"/>
            <p:cNvSpPr/>
            <p:nvPr/>
          </p:nvSpPr>
          <p:spPr>
            <a:xfrm rot="177600">
              <a:off x="2606400" y="2157120"/>
              <a:ext cx="2505960" cy="44244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Google Shape;57;p13"/>
            <p:cNvSpPr/>
            <p:nvPr/>
          </p:nvSpPr>
          <p:spPr>
            <a:xfrm rot="177000">
              <a:off x="2439000" y="2640960"/>
              <a:ext cx="2520360" cy="44244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Google Shape;58;p13"/>
            <p:cNvSpPr/>
            <p:nvPr/>
          </p:nvSpPr>
          <p:spPr>
            <a:xfrm rot="176400">
              <a:off x="3398400" y="3131280"/>
              <a:ext cx="555480" cy="26136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67" name="Google Shape;59;p13" descr=""/>
          <p:cNvPicPr/>
          <p:nvPr/>
        </p:nvPicPr>
        <p:blipFill>
          <a:blip r:embed="rId2"/>
          <a:srcRect l="13606" t="21827" r="27559" b="0"/>
          <a:stretch/>
        </p:blipFill>
        <p:spPr>
          <a:xfrm>
            <a:off x="5312520" y="-738720"/>
            <a:ext cx="3830760" cy="6654240"/>
          </a:xfrm>
          <a:prstGeom prst="rect">
            <a:avLst/>
          </a:prstGeom>
          <a:ln w="0">
            <a:noFill/>
          </a:ln>
        </p:spPr>
      </p:pic>
      <p:sp>
        <p:nvSpPr>
          <p:cNvPr id="168" name="Google Shape;60;p13"/>
          <p:cNvSpPr/>
          <p:nvPr/>
        </p:nvSpPr>
        <p:spPr>
          <a:xfrm>
            <a:off x="-88200" y="3638880"/>
            <a:ext cx="9231840" cy="155484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280080" y="3638880"/>
            <a:ext cx="8583120" cy="149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740" spc="-1" strike="noStrike">
                <a:solidFill>
                  <a:srgbClr val="ffffff"/>
                </a:solidFill>
                <a:latin typeface="Lexend"/>
                <a:ea typeface="Lexend"/>
              </a:rPr>
              <a:t>Gefährliche Meinung –</a:t>
            </a:r>
            <a:endParaRPr b="0" lang="de-DE" sz="274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740" spc="-1" strike="noStrike">
                <a:solidFill>
                  <a:srgbClr val="ffffff"/>
                </a:solidFill>
                <a:latin typeface="Lexend"/>
                <a:ea typeface="Lexend"/>
              </a:rPr>
              <a:t>wenn Wälder brennen und </a:t>
            </a:r>
            <a:endParaRPr b="0" lang="de-DE" sz="274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740" spc="-1" strike="noStrike">
                <a:solidFill>
                  <a:srgbClr val="ffffff"/>
                </a:solidFill>
                <a:latin typeface="Lexend"/>
                <a:ea typeface="Lexend"/>
              </a:rPr>
              <a:t>Klimaaktivist*innen im Knast sitzen </a:t>
            </a:r>
            <a:endParaRPr b="0" lang="de-DE" sz="2740" spc="-1" strike="noStrike">
              <a:latin typeface="Arial"/>
            </a:endParaRPr>
          </a:p>
        </p:txBody>
      </p:sp>
      <p:pic>
        <p:nvPicPr>
          <p:cNvPr id="170" name="Google Shape;62;p13" descr=""/>
          <p:cNvPicPr/>
          <p:nvPr/>
        </p:nvPicPr>
        <p:blipFill>
          <a:blip r:embed="rId3"/>
          <a:stretch/>
        </p:blipFill>
        <p:spPr>
          <a:xfrm>
            <a:off x="7144920" y="3596760"/>
            <a:ext cx="1803240" cy="1639440"/>
          </a:xfrm>
          <a:prstGeom prst="rect">
            <a:avLst/>
          </a:prstGeom>
          <a:ln w="0">
            <a:noFill/>
          </a:ln>
        </p:spPr>
      </p:pic>
      <p:sp>
        <p:nvSpPr>
          <p:cNvPr id="171" name="Google Shape;63;p13"/>
          <p:cNvSpPr/>
          <p:nvPr/>
        </p:nvSpPr>
        <p:spPr>
          <a:xfrm>
            <a:off x="0" y="0"/>
            <a:ext cx="29991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400" spc="-1" strike="noStrike">
                <a:solidFill>
                  <a:srgbClr val="000000"/>
                </a:solidFill>
                <a:latin typeface="Arial"/>
                <a:ea typeface="Arial"/>
              </a:rPr>
              <a:t>￼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175;p22"/>
          <p:cNvSpPr/>
          <p:nvPr/>
        </p:nvSpPr>
        <p:spPr>
          <a:xfrm>
            <a:off x="5036400" y="4430160"/>
            <a:ext cx="3878280" cy="80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8" name="Google Shape;176;p22"/>
          <p:cNvGrpSpPr/>
          <p:nvPr/>
        </p:nvGrpSpPr>
        <p:grpSpPr>
          <a:xfrm>
            <a:off x="4158720" y="131040"/>
            <a:ext cx="4260240" cy="2292120"/>
            <a:chOff x="4158720" y="131040"/>
            <a:chExt cx="4260240" cy="2292120"/>
          </a:xfrm>
        </p:grpSpPr>
        <p:pic>
          <p:nvPicPr>
            <p:cNvPr id="249" name="Google Shape;177;p22" descr=""/>
            <p:cNvPicPr/>
            <p:nvPr/>
          </p:nvPicPr>
          <p:blipFill>
            <a:blip r:embed="rId1"/>
            <a:srcRect l="0" t="0" r="0" b="15242"/>
            <a:stretch/>
          </p:blipFill>
          <p:spPr>
            <a:xfrm>
              <a:off x="4158720" y="131040"/>
              <a:ext cx="4193640" cy="2292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0" name="Google Shape;178;p22"/>
            <p:cNvSpPr/>
            <p:nvPr/>
          </p:nvSpPr>
          <p:spPr>
            <a:xfrm>
              <a:off x="8024760" y="334080"/>
              <a:ext cx="394200" cy="1688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1" name="Google Shape;179;p22"/>
          <p:cNvSpPr/>
          <p:nvPr/>
        </p:nvSpPr>
        <p:spPr>
          <a:xfrm>
            <a:off x="6065280" y="4509000"/>
            <a:ext cx="3078360" cy="6339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22. Oktober 2022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252" name="Google Shape;180;p22"/>
          <p:cNvGrpSpPr/>
          <p:nvPr/>
        </p:nvGrpSpPr>
        <p:grpSpPr>
          <a:xfrm>
            <a:off x="135360" y="526680"/>
            <a:ext cx="4106160" cy="4038480"/>
            <a:chOff x="135360" y="526680"/>
            <a:chExt cx="4106160" cy="4038480"/>
          </a:xfrm>
        </p:grpSpPr>
        <p:sp>
          <p:nvSpPr>
            <p:cNvPr id="253" name="Google Shape;181;p22"/>
            <p:cNvSpPr/>
            <p:nvPr/>
          </p:nvSpPr>
          <p:spPr>
            <a:xfrm rot="19420200">
              <a:off x="712440" y="1232280"/>
              <a:ext cx="3023280" cy="2699640"/>
            </a:xfrm>
            <a:prstGeom prst="irregularSeal2">
              <a:avLst/>
            </a:prstGeom>
            <a:solidFill>
              <a:srgbClr val="ffdd7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Google Shape;182;p22"/>
            <p:cNvSpPr/>
            <p:nvPr/>
          </p:nvSpPr>
          <p:spPr>
            <a:xfrm rot="19420200">
              <a:off x="641160" y="1159560"/>
              <a:ext cx="3023280" cy="2699640"/>
            </a:xfrm>
            <a:prstGeom prst="irregularSeal2">
              <a:avLst/>
            </a:prstGeom>
            <a:solidFill>
              <a:srgbClr val="99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5" name="Google Shape;183;p22" descr=""/>
            <p:cNvPicPr/>
            <p:nvPr/>
          </p:nvPicPr>
          <p:blipFill>
            <a:blip r:embed="rId2"/>
            <a:stretch/>
          </p:blipFill>
          <p:spPr>
            <a:xfrm rot="844200">
              <a:off x="1463760" y="1915560"/>
              <a:ext cx="1281600" cy="1346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6" name="Google Shape;184;p22"/>
          <p:cNvGrpSpPr/>
          <p:nvPr/>
        </p:nvGrpSpPr>
        <p:grpSpPr>
          <a:xfrm>
            <a:off x="4004640" y="2351880"/>
            <a:ext cx="4331880" cy="1881000"/>
            <a:chOff x="4004640" y="2351880"/>
            <a:chExt cx="4331880" cy="1881000"/>
          </a:xfrm>
        </p:grpSpPr>
        <p:pic>
          <p:nvPicPr>
            <p:cNvPr id="257" name="Google Shape;185;p22" descr=""/>
            <p:cNvPicPr/>
            <p:nvPr/>
          </p:nvPicPr>
          <p:blipFill>
            <a:blip r:embed="rId3"/>
            <a:srcRect l="0" t="28120" r="0" b="0"/>
            <a:stretch/>
          </p:blipFill>
          <p:spPr>
            <a:xfrm>
              <a:off x="4004640" y="2424240"/>
              <a:ext cx="4331880" cy="1808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8" name="Google Shape;186;p22" descr=""/>
            <p:cNvPicPr/>
            <p:nvPr/>
          </p:nvPicPr>
          <p:blipFill>
            <a:blip r:embed="rId4"/>
            <a:srcRect l="0" t="20611" r="0" b="73239"/>
            <a:stretch/>
          </p:blipFill>
          <p:spPr>
            <a:xfrm>
              <a:off x="4117680" y="2351880"/>
              <a:ext cx="4193640" cy="165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59" name="Google Shape;187;p22" descr=""/>
          <p:cNvPicPr/>
          <p:nvPr/>
        </p:nvPicPr>
        <p:blipFill>
          <a:blip r:embed="rId5"/>
          <a:stretch/>
        </p:blipFill>
        <p:spPr>
          <a:xfrm rot="11662800">
            <a:off x="2067480" y="2844000"/>
            <a:ext cx="307440" cy="433440"/>
          </a:xfrm>
          <a:prstGeom prst="rect">
            <a:avLst/>
          </a:prstGeom>
          <a:ln w="0">
            <a:noFill/>
          </a:ln>
        </p:spPr>
      </p:pic>
      <p:pic>
        <p:nvPicPr>
          <p:cNvPr id="260" name="Google Shape;188;p22" descr=""/>
          <p:cNvPicPr/>
          <p:nvPr/>
        </p:nvPicPr>
        <p:blipFill>
          <a:blip r:embed="rId6"/>
          <a:stretch/>
        </p:blipFill>
        <p:spPr>
          <a:xfrm rot="1083600">
            <a:off x="1824480" y="1911240"/>
            <a:ext cx="334440" cy="4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193;p23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5533920"/>
          </a:xfrm>
          <a:prstGeom prst="rect">
            <a:avLst/>
          </a:prstGeom>
          <a:ln w="0">
            <a:noFill/>
          </a:ln>
        </p:spPr>
      </p:pic>
      <p:sp>
        <p:nvSpPr>
          <p:cNvPr id="262" name="Google Shape;194;p23"/>
          <p:cNvSpPr/>
          <p:nvPr/>
        </p:nvSpPr>
        <p:spPr>
          <a:xfrm>
            <a:off x="5781960" y="2495520"/>
            <a:ext cx="3411360" cy="52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000" spc="-1" strike="noStrike">
                <a:solidFill>
                  <a:srgbClr val="980000"/>
                </a:solidFill>
                <a:latin typeface="Arial"/>
                <a:ea typeface="Arial"/>
              </a:rPr>
              <a:t>Regierung von Schwaben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63" name="Google Shape;195;p23"/>
          <p:cNvSpPr/>
          <p:nvPr/>
        </p:nvSpPr>
        <p:spPr>
          <a:xfrm>
            <a:off x="600120" y="1700640"/>
            <a:ext cx="2514240" cy="44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000" spc="-1" strike="noStrike">
                <a:solidFill>
                  <a:srgbClr val="980000"/>
                </a:solidFill>
                <a:latin typeface="Arial"/>
                <a:ea typeface="Arial"/>
              </a:rPr>
              <a:t>CSU in Bayern e.V.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64" name="Google Shape;196;p23"/>
          <p:cNvSpPr/>
          <p:nvPr/>
        </p:nvSpPr>
        <p:spPr>
          <a:xfrm rot="18453600">
            <a:off x="3591000" y="2178360"/>
            <a:ext cx="140436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800" spc="-1" strike="noStrike">
                <a:solidFill>
                  <a:srgbClr val="595959"/>
                </a:solidFill>
                <a:latin typeface="Arial"/>
                <a:ea typeface="Arial"/>
              </a:rPr>
              <a:t>352m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265" name="Google Shape;197;p23"/>
          <p:cNvSpPr/>
          <p:nvPr/>
        </p:nvSpPr>
        <p:spPr>
          <a:xfrm>
            <a:off x="0" y="4775040"/>
            <a:ext cx="2797920" cy="36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200" spc="-1" strike="noStrike">
                <a:solidFill>
                  <a:srgbClr val="595959"/>
                </a:solidFill>
                <a:latin typeface="Arial"/>
                <a:ea typeface="Arial"/>
              </a:rPr>
              <a:t>© OpenStreetMap contributors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02;p24" descr=""/>
          <p:cNvPicPr/>
          <p:nvPr/>
        </p:nvPicPr>
        <p:blipFill>
          <a:blip r:embed="rId1"/>
          <a:srcRect l="3483" t="0" r="0" b="23981"/>
          <a:stretch/>
        </p:blipFill>
        <p:spPr>
          <a:xfrm>
            <a:off x="3781080" y="849240"/>
            <a:ext cx="4824000" cy="2625120"/>
          </a:xfrm>
          <a:prstGeom prst="rect">
            <a:avLst/>
          </a:prstGeom>
          <a:ln w="0">
            <a:noFill/>
          </a:ln>
        </p:spPr>
      </p:pic>
      <p:grpSp>
        <p:nvGrpSpPr>
          <p:cNvPr id="267" name="Google Shape;203;p24"/>
          <p:cNvGrpSpPr/>
          <p:nvPr/>
        </p:nvGrpSpPr>
        <p:grpSpPr>
          <a:xfrm>
            <a:off x="-179640" y="293040"/>
            <a:ext cx="4449240" cy="4340160"/>
            <a:chOff x="-179640" y="293040"/>
            <a:chExt cx="4449240" cy="4340160"/>
          </a:xfrm>
        </p:grpSpPr>
        <p:grpSp>
          <p:nvGrpSpPr>
            <p:cNvPr id="268" name="Google Shape;204;p24"/>
            <p:cNvGrpSpPr/>
            <p:nvPr/>
          </p:nvGrpSpPr>
          <p:grpSpPr>
            <a:xfrm>
              <a:off x="-179640" y="293040"/>
              <a:ext cx="4449240" cy="4340160"/>
              <a:chOff x="-179640" y="293040"/>
              <a:chExt cx="4449240" cy="4340160"/>
            </a:xfrm>
          </p:grpSpPr>
          <p:sp>
            <p:nvSpPr>
              <p:cNvPr id="269" name="Google Shape;205;p24"/>
              <p:cNvSpPr/>
              <p:nvPr/>
            </p:nvSpPr>
            <p:spPr>
              <a:xfrm rot="19420200">
                <a:off x="414720" y="1082160"/>
                <a:ext cx="3338640" cy="2837520"/>
              </a:xfrm>
              <a:prstGeom prst="irregularSeal2">
                <a:avLst/>
              </a:prstGeom>
              <a:solidFill>
                <a:srgbClr val="ffdd7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0" name="Google Shape;206;p24"/>
              <p:cNvSpPr/>
              <p:nvPr/>
            </p:nvSpPr>
            <p:spPr>
              <a:xfrm rot="19420200">
                <a:off x="336240" y="1005840"/>
                <a:ext cx="3338640" cy="2837520"/>
              </a:xfrm>
              <a:prstGeom prst="irregularSeal2">
                <a:avLst/>
              </a:prstGeom>
              <a:solidFill>
                <a:srgbClr val="990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271" name="Google Shape;207;p24" descr=""/>
            <p:cNvPicPr/>
            <p:nvPr/>
          </p:nvPicPr>
          <p:blipFill>
            <a:blip r:embed="rId2"/>
            <a:stretch/>
          </p:blipFill>
          <p:spPr>
            <a:xfrm rot="6189600">
              <a:off x="1069560" y="2076480"/>
              <a:ext cx="1728360" cy="999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2" name="Google Shape;208;p24"/>
          <p:cNvSpPr/>
          <p:nvPr/>
        </p:nvSpPr>
        <p:spPr>
          <a:xfrm>
            <a:off x="6479640" y="454968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27. Oktober 2022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73" name="Google Shape;209;p24"/>
          <p:cNvSpPr/>
          <p:nvPr/>
        </p:nvSpPr>
        <p:spPr>
          <a:xfrm>
            <a:off x="8284320" y="982800"/>
            <a:ext cx="442800" cy="4946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14;p25"/>
          <p:cNvGrpSpPr/>
          <p:nvPr/>
        </p:nvGrpSpPr>
        <p:grpSpPr>
          <a:xfrm>
            <a:off x="761760" y="41040"/>
            <a:ext cx="3544920" cy="5234400"/>
            <a:chOff x="761760" y="41040"/>
            <a:chExt cx="3544920" cy="5234400"/>
          </a:xfrm>
        </p:grpSpPr>
        <p:pic>
          <p:nvPicPr>
            <p:cNvPr id="275" name="Google Shape;215;p25" descr=""/>
            <p:cNvPicPr/>
            <p:nvPr/>
          </p:nvPicPr>
          <p:blipFill>
            <a:blip r:embed="rId1"/>
            <a:stretch/>
          </p:blipFill>
          <p:spPr>
            <a:xfrm>
              <a:off x="761760" y="41040"/>
              <a:ext cx="3544920" cy="5234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6" name="Google Shape;216;p25"/>
            <p:cNvSpPr/>
            <p:nvPr/>
          </p:nvSpPr>
          <p:spPr>
            <a:xfrm>
              <a:off x="3872520" y="1482120"/>
              <a:ext cx="306000" cy="27720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77" name="Google Shape;217;p25"/>
          <p:cNvGrpSpPr/>
          <p:nvPr/>
        </p:nvGrpSpPr>
        <p:grpSpPr>
          <a:xfrm>
            <a:off x="1439640" y="860400"/>
            <a:ext cx="622440" cy="1580760"/>
            <a:chOff x="1439640" y="860400"/>
            <a:chExt cx="622440" cy="1580760"/>
          </a:xfrm>
        </p:grpSpPr>
        <p:sp>
          <p:nvSpPr>
            <p:cNvPr id="278" name="Google Shape;218;p25"/>
            <p:cNvSpPr/>
            <p:nvPr/>
          </p:nvSpPr>
          <p:spPr>
            <a:xfrm>
              <a:off x="1474560" y="1356480"/>
              <a:ext cx="463320" cy="104220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Google Shape;219;p25"/>
            <p:cNvSpPr/>
            <p:nvPr/>
          </p:nvSpPr>
          <p:spPr>
            <a:xfrm rot="21375600">
              <a:off x="1452240" y="878400"/>
              <a:ext cx="574560" cy="40860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Google Shape;220;p25"/>
            <p:cNvSpPr/>
            <p:nvPr/>
          </p:nvSpPr>
          <p:spPr>
            <a:xfrm rot="21374400">
              <a:off x="1551600" y="1330560"/>
              <a:ext cx="497880" cy="40068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Google Shape;221;p25"/>
            <p:cNvSpPr/>
            <p:nvPr/>
          </p:nvSpPr>
          <p:spPr>
            <a:xfrm>
              <a:off x="1551240" y="2032200"/>
              <a:ext cx="497880" cy="40896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2" name="Google Shape;222;p25"/>
          <p:cNvSpPr/>
          <p:nvPr/>
        </p:nvSpPr>
        <p:spPr>
          <a:xfrm rot="21403800">
            <a:off x="2868120" y="1586520"/>
            <a:ext cx="598680" cy="81432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Google Shape;223;p25"/>
          <p:cNvSpPr/>
          <p:nvPr/>
        </p:nvSpPr>
        <p:spPr>
          <a:xfrm>
            <a:off x="2129760" y="1611000"/>
            <a:ext cx="685440" cy="83016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4" name="Google Shape;224;p25"/>
          <p:cNvGrpSpPr/>
          <p:nvPr/>
        </p:nvGrpSpPr>
        <p:grpSpPr>
          <a:xfrm>
            <a:off x="3261960" y="1331280"/>
            <a:ext cx="895320" cy="516240"/>
            <a:chOff x="3261960" y="1331280"/>
            <a:chExt cx="895320" cy="516240"/>
          </a:xfrm>
        </p:grpSpPr>
        <p:sp>
          <p:nvSpPr>
            <p:cNvPr id="285" name="Google Shape;225;p25"/>
            <p:cNvSpPr/>
            <p:nvPr/>
          </p:nvSpPr>
          <p:spPr>
            <a:xfrm rot="20242200">
              <a:off x="3287160" y="1453680"/>
              <a:ext cx="691560" cy="27108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Google Shape;226;p25"/>
            <p:cNvSpPr/>
            <p:nvPr/>
          </p:nvSpPr>
          <p:spPr>
            <a:xfrm rot="21598800">
              <a:off x="3465720" y="1434960"/>
              <a:ext cx="691560" cy="27108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Google Shape;227;p25"/>
            <p:cNvSpPr/>
            <p:nvPr/>
          </p:nvSpPr>
          <p:spPr>
            <a:xfrm>
              <a:off x="3754800" y="1515600"/>
              <a:ext cx="188280" cy="25200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8" name="Google Shape;228;p25"/>
          <p:cNvSpPr/>
          <p:nvPr/>
        </p:nvSpPr>
        <p:spPr>
          <a:xfrm>
            <a:off x="3816720" y="1330920"/>
            <a:ext cx="663840" cy="147384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9" name="Google Shape;229;p25"/>
          <p:cNvGrpSpPr/>
          <p:nvPr/>
        </p:nvGrpSpPr>
        <p:grpSpPr>
          <a:xfrm>
            <a:off x="3816720" y="2540520"/>
            <a:ext cx="783360" cy="2793240"/>
            <a:chOff x="3816720" y="2540520"/>
            <a:chExt cx="783360" cy="2793240"/>
          </a:xfrm>
        </p:grpSpPr>
        <p:sp>
          <p:nvSpPr>
            <p:cNvPr id="290" name="Google Shape;230;p25"/>
            <p:cNvSpPr/>
            <p:nvPr/>
          </p:nvSpPr>
          <p:spPr>
            <a:xfrm rot="1132200">
              <a:off x="3948120" y="2574000"/>
              <a:ext cx="325800" cy="70272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Google Shape;231;p25"/>
            <p:cNvSpPr/>
            <p:nvPr/>
          </p:nvSpPr>
          <p:spPr>
            <a:xfrm>
              <a:off x="3816720" y="2831760"/>
              <a:ext cx="663840" cy="86616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Google Shape;232;p25"/>
            <p:cNvSpPr/>
            <p:nvPr/>
          </p:nvSpPr>
          <p:spPr>
            <a:xfrm>
              <a:off x="3936240" y="3660840"/>
              <a:ext cx="663840" cy="167292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3" name="Google Shape;233;p25"/>
          <p:cNvSpPr/>
          <p:nvPr/>
        </p:nvSpPr>
        <p:spPr>
          <a:xfrm>
            <a:off x="6479640" y="454968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27. Oktober 2022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94" name="Google Shape;234;p25"/>
          <p:cNvSpPr/>
          <p:nvPr/>
        </p:nvSpPr>
        <p:spPr>
          <a:xfrm>
            <a:off x="4872600" y="171360"/>
            <a:ext cx="3375360" cy="11199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000" spc="-1" strike="noStrike">
                <a:solidFill>
                  <a:srgbClr val="ffffff"/>
                </a:solidFill>
                <a:latin typeface="Lexend"/>
                <a:ea typeface="Lexend"/>
              </a:rPr>
              <a:t>… </a:t>
            </a:r>
            <a:r>
              <a:rPr b="0" lang="de" sz="3000" spc="-1" strike="noStrike">
                <a:solidFill>
                  <a:srgbClr val="ffffff"/>
                </a:solidFill>
                <a:latin typeface="Lexend"/>
                <a:ea typeface="Lexend"/>
              </a:rPr>
              <a:t>im Zentrum der Dubiosität …</a:t>
            </a:r>
            <a:endParaRPr b="0" lang="de-DE" sz="3000" spc="-1" strike="noStrike">
              <a:latin typeface="Arial"/>
            </a:endParaRPr>
          </a:p>
        </p:txBody>
      </p:sp>
      <p:pic>
        <p:nvPicPr>
          <p:cNvPr id="295" name="Google Shape;235;p25" descr=""/>
          <p:cNvPicPr/>
          <p:nvPr/>
        </p:nvPicPr>
        <p:blipFill>
          <a:blip r:embed="rId2"/>
          <a:stretch/>
        </p:blipFill>
        <p:spPr>
          <a:xfrm>
            <a:off x="5901480" y="1523880"/>
            <a:ext cx="2032200" cy="279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40;p26" descr=""/>
          <p:cNvPicPr/>
          <p:nvPr/>
        </p:nvPicPr>
        <p:blipFill>
          <a:blip r:embed="rId1"/>
          <a:stretch/>
        </p:blipFill>
        <p:spPr>
          <a:xfrm>
            <a:off x="0" y="-52200"/>
            <a:ext cx="9143280" cy="5223600"/>
          </a:xfrm>
          <a:prstGeom prst="rect">
            <a:avLst/>
          </a:prstGeom>
          <a:ln w="0">
            <a:noFill/>
          </a:ln>
        </p:spPr>
      </p:pic>
      <p:grpSp>
        <p:nvGrpSpPr>
          <p:cNvPr id="297" name="Google Shape;241;p26"/>
          <p:cNvGrpSpPr/>
          <p:nvPr/>
        </p:nvGrpSpPr>
        <p:grpSpPr>
          <a:xfrm>
            <a:off x="3122280" y="3021480"/>
            <a:ext cx="1772640" cy="828360"/>
            <a:chOff x="3122280" y="3021480"/>
            <a:chExt cx="1772640" cy="828360"/>
          </a:xfrm>
        </p:grpSpPr>
        <p:sp>
          <p:nvSpPr>
            <p:cNvPr id="298" name="Google Shape;242;p26"/>
            <p:cNvSpPr/>
            <p:nvPr/>
          </p:nvSpPr>
          <p:spPr>
            <a:xfrm rot="169200">
              <a:off x="3240000" y="3061800"/>
              <a:ext cx="1650600" cy="215640"/>
            </a:xfrm>
            <a:prstGeom prst="rect">
              <a:avLst/>
            </a:prstGeom>
            <a:solidFill>
              <a:srgbClr val="98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Google Shape;243;p26"/>
            <p:cNvSpPr/>
            <p:nvPr/>
          </p:nvSpPr>
          <p:spPr>
            <a:xfrm rot="169800">
              <a:off x="3126600" y="3349440"/>
              <a:ext cx="1690200" cy="235440"/>
            </a:xfrm>
            <a:prstGeom prst="rect">
              <a:avLst/>
            </a:prstGeom>
            <a:solidFill>
              <a:srgbClr val="98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Google Shape;244;p26"/>
            <p:cNvSpPr/>
            <p:nvPr/>
          </p:nvSpPr>
          <p:spPr>
            <a:xfrm rot="169200">
              <a:off x="3816000" y="3673440"/>
              <a:ext cx="334440" cy="168120"/>
            </a:xfrm>
            <a:prstGeom prst="rect">
              <a:avLst/>
            </a:prstGeom>
            <a:solidFill>
              <a:srgbClr val="98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01" name="Google Shape;245;p26"/>
          <p:cNvSpPr/>
          <p:nvPr/>
        </p:nvSpPr>
        <p:spPr>
          <a:xfrm rot="172200">
            <a:off x="5551920" y="2736000"/>
            <a:ext cx="424080" cy="41724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Google Shape;246;p26"/>
          <p:cNvSpPr/>
          <p:nvPr/>
        </p:nvSpPr>
        <p:spPr>
          <a:xfrm>
            <a:off x="6479640" y="454968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27. Oktober 2022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51;p27"/>
          <p:cNvSpPr/>
          <p:nvPr/>
        </p:nvSpPr>
        <p:spPr>
          <a:xfrm>
            <a:off x="5851800" y="4430160"/>
            <a:ext cx="3063240" cy="8042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800" spc="-1" strike="noStrike">
                <a:solidFill>
                  <a:srgbClr val="000000"/>
                </a:solidFill>
                <a:latin typeface="Arial"/>
                <a:ea typeface="Arial"/>
              </a:rPr>
              <a:t>27. Oktober 2022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304" name="Google Shape;252;p27" descr=""/>
          <p:cNvPicPr/>
          <p:nvPr/>
        </p:nvPicPr>
        <p:blipFill>
          <a:blip r:embed="rId1"/>
          <a:srcRect l="0" t="13243" r="0" b="13410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305" name="Google Shape;253;p27"/>
          <p:cNvSpPr/>
          <p:nvPr/>
        </p:nvSpPr>
        <p:spPr>
          <a:xfrm>
            <a:off x="6479640" y="454968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27. Oktober 2022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258;p28"/>
          <p:cNvSpPr/>
          <p:nvPr/>
        </p:nvSpPr>
        <p:spPr>
          <a:xfrm>
            <a:off x="5250600" y="3632040"/>
            <a:ext cx="247896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700" spc="-1" strike="noStrike">
                <a:solidFill>
                  <a:srgbClr val="000000"/>
                </a:solidFill>
                <a:latin typeface="Arial"/>
                <a:ea typeface="Arial"/>
              </a:rPr>
              <a:t>Berufung</a:t>
            </a:r>
            <a:endParaRPr b="0" lang="de-DE" sz="1700" spc="-1" strike="noStrike">
              <a:latin typeface="Arial"/>
            </a:endParaRPr>
          </a:p>
        </p:txBody>
      </p:sp>
      <p:sp>
        <p:nvSpPr>
          <p:cNvPr id="307" name="Google Shape;259;p28"/>
          <p:cNvSpPr/>
          <p:nvPr/>
        </p:nvSpPr>
        <p:spPr>
          <a:xfrm>
            <a:off x="5592240" y="2398680"/>
            <a:ext cx="247896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700" spc="-1" strike="noStrike">
                <a:solidFill>
                  <a:srgbClr val="000000"/>
                </a:solidFill>
                <a:latin typeface="Arial"/>
                <a:ea typeface="Arial"/>
              </a:rPr>
              <a:t>Revision</a:t>
            </a:r>
            <a:endParaRPr b="0" lang="de-DE" sz="1700" spc="-1" strike="noStrike">
              <a:latin typeface="Arial"/>
            </a:endParaRPr>
          </a:p>
        </p:txBody>
      </p:sp>
      <p:sp>
        <p:nvSpPr>
          <p:cNvPr id="308" name="Google Shape;260;p28"/>
          <p:cNvSpPr/>
          <p:nvPr/>
        </p:nvSpPr>
        <p:spPr>
          <a:xfrm>
            <a:off x="5204160" y="1131120"/>
            <a:ext cx="274860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700" spc="-1" strike="noStrike">
                <a:solidFill>
                  <a:srgbClr val="000000"/>
                </a:solidFill>
                <a:latin typeface="Arial"/>
                <a:ea typeface="Arial"/>
              </a:rPr>
              <a:t>Verfassungsbeschwerde</a:t>
            </a:r>
            <a:endParaRPr b="0" lang="de-DE" sz="1700" spc="-1" strike="noStrike">
              <a:latin typeface="Arial"/>
            </a:endParaRPr>
          </a:p>
        </p:txBody>
      </p:sp>
      <p:sp>
        <p:nvSpPr>
          <p:cNvPr id="309" name="Google Shape;261;p28"/>
          <p:cNvSpPr/>
          <p:nvPr/>
        </p:nvSpPr>
        <p:spPr>
          <a:xfrm>
            <a:off x="352440" y="404280"/>
            <a:ext cx="84387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Bundesverfassungsgericht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10" name="Google Shape;262;p28"/>
          <p:cNvSpPr/>
          <p:nvPr/>
        </p:nvSpPr>
        <p:spPr>
          <a:xfrm>
            <a:off x="2826000" y="1710360"/>
            <a:ext cx="349128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Oberlandesgericht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11" name="Google Shape;263;p28"/>
          <p:cNvSpPr/>
          <p:nvPr/>
        </p:nvSpPr>
        <p:spPr>
          <a:xfrm>
            <a:off x="3239640" y="294012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Landgericht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12" name="Google Shape;264;p28"/>
          <p:cNvSpPr/>
          <p:nvPr/>
        </p:nvSpPr>
        <p:spPr>
          <a:xfrm>
            <a:off x="3373920" y="4177080"/>
            <a:ext cx="22935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Amtsgericht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13" name="Google Shape;265;p28"/>
          <p:cNvSpPr/>
          <p:nvPr/>
        </p:nvSpPr>
        <p:spPr>
          <a:xfrm>
            <a:off x="2241720" y="1555200"/>
            <a:ext cx="4659840" cy="882360"/>
          </a:xfrm>
          <a:prstGeom prst="mathMultiply">
            <a:avLst>
              <a:gd name="adj1" fmla="val 10628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Google Shape;266;p28"/>
          <p:cNvSpPr/>
          <p:nvPr/>
        </p:nvSpPr>
        <p:spPr>
          <a:xfrm rot="16200000">
            <a:off x="4281480" y="1031400"/>
            <a:ext cx="478080" cy="6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Google Shape;267;p28"/>
          <p:cNvSpPr/>
          <p:nvPr/>
        </p:nvSpPr>
        <p:spPr>
          <a:xfrm rot="16200000">
            <a:off x="4281480" y="2298960"/>
            <a:ext cx="478080" cy="6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Google Shape;268;p28"/>
          <p:cNvSpPr/>
          <p:nvPr/>
        </p:nvSpPr>
        <p:spPr>
          <a:xfrm rot="16200000">
            <a:off x="4332600" y="3532320"/>
            <a:ext cx="478080" cy="6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273;p29" descr=""/>
          <p:cNvPicPr/>
          <p:nvPr/>
        </p:nvPicPr>
        <p:blipFill>
          <a:blip r:embed="rId1"/>
          <a:stretch/>
        </p:blipFill>
        <p:spPr>
          <a:xfrm>
            <a:off x="397800" y="963720"/>
            <a:ext cx="4173480" cy="4014000"/>
          </a:xfrm>
          <a:prstGeom prst="rect">
            <a:avLst/>
          </a:prstGeom>
          <a:ln w="0">
            <a:noFill/>
          </a:ln>
        </p:spPr>
      </p:pic>
      <p:sp>
        <p:nvSpPr>
          <p:cNvPr id="318" name="Google Shape;274;p29"/>
          <p:cNvSpPr/>
          <p:nvPr/>
        </p:nvSpPr>
        <p:spPr>
          <a:xfrm>
            <a:off x="265680" y="178920"/>
            <a:ext cx="51519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Sitzungspolizeiliche Verfügung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19" name="Google Shape;275;p29"/>
          <p:cNvSpPr/>
          <p:nvPr/>
        </p:nvSpPr>
        <p:spPr>
          <a:xfrm>
            <a:off x="5190480" y="1167840"/>
            <a:ext cx="3602160" cy="36583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0" name="Google Shape;276;p29" descr=""/>
          <p:cNvPicPr/>
          <p:nvPr/>
        </p:nvPicPr>
        <p:blipFill>
          <a:blip r:embed="rId2"/>
          <a:srcRect l="13683" t="28388" r="13459" b="28411"/>
          <a:stretch/>
        </p:blipFill>
        <p:spPr>
          <a:xfrm rot="1417200">
            <a:off x="5515200" y="3264480"/>
            <a:ext cx="1258920" cy="745920"/>
          </a:xfrm>
          <a:prstGeom prst="rect">
            <a:avLst/>
          </a:prstGeom>
          <a:ln w="0">
            <a:noFill/>
          </a:ln>
        </p:spPr>
      </p:pic>
      <p:pic>
        <p:nvPicPr>
          <p:cNvPr id="321" name="Google Shape;277;p29" descr=""/>
          <p:cNvPicPr/>
          <p:nvPr/>
        </p:nvPicPr>
        <p:blipFill>
          <a:blip r:embed="rId3"/>
          <a:stretch/>
        </p:blipFill>
        <p:spPr>
          <a:xfrm>
            <a:off x="7324920" y="1719000"/>
            <a:ext cx="1103040" cy="1103040"/>
          </a:xfrm>
          <a:prstGeom prst="rect">
            <a:avLst/>
          </a:prstGeom>
          <a:ln w="0">
            <a:noFill/>
          </a:ln>
        </p:spPr>
      </p:pic>
      <p:pic>
        <p:nvPicPr>
          <p:cNvPr id="322" name="Google Shape;278;p29" descr=""/>
          <p:cNvPicPr/>
          <p:nvPr/>
        </p:nvPicPr>
        <p:blipFill>
          <a:blip r:embed="rId4"/>
          <a:srcRect l="0" t="0" r="0" b="14051"/>
          <a:stretch/>
        </p:blipFill>
        <p:spPr>
          <a:xfrm rot="21273000">
            <a:off x="7524000" y="3072240"/>
            <a:ext cx="676440" cy="1699560"/>
          </a:xfrm>
          <a:prstGeom prst="rect">
            <a:avLst/>
          </a:prstGeom>
          <a:ln w="0">
            <a:noFill/>
          </a:ln>
        </p:spPr>
      </p:pic>
      <p:pic>
        <p:nvPicPr>
          <p:cNvPr id="323" name="Google Shape;279;p29" descr=""/>
          <p:cNvPicPr/>
          <p:nvPr/>
        </p:nvPicPr>
        <p:blipFill>
          <a:blip r:embed="rId5"/>
          <a:stretch/>
        </p:blipFill>
        <p:spPr>
          <a:xfrm rot="18900000">
            <a:off x="5799240" y="1667520"/>
            <a:ext cx="1479600" cy="739440"/>
          </a:xfrm>
          <a:prstGeom prst="rect">
            <a:avLst/>
          </a:prstGeom>
          <a:ln w="0">
            <a:noFill/>
          </a:ln>
        </p:spPr>
      </p:pic>
      <p:grpSp>
        <p:nvGrpSpPr>
          <p:cNvPr id="324" name="Google Shape;280;p29"/>
          <p:cNvGrpSpPr/>
          <p:nvPr/>
        </p:nvGrpSpPr>
        <p:grpSpPr>
          <a:xfrm>
            <a:off x="1046520" y="438840"/>
            <a:ext cx="7381800" cy="4014000"/>
            <a:chOff x="1046520" y="438840"/>
            <a:chExt cx="7381800" cy="4014000"/>
          </a:xfrm>
        </p:grpSpPr>
        <p:grpSp>
          <p:nvGrpSpPr>
            <p:cNvPr id="325" name="Google Shape;281;p29"/>
            <p:cNvGrpSpPr/>
            <p:nvPr/>
          </p:nvGrpSpPr>
          <p:grpSpPr>
            <a:xfrm>
              <a:off x="1046520" y="438840"/>
              <a:ext cx="7381800" cy="4014000"/>
              <a:chOff x="1046520" y="438840"/>
              <a:chExt cx="7381800" cy="4014000"/>
            </a:xfrm>
          </p:grpSpPr>
          <p:grpSp>
            <p:nvGrpSpPr>
              <p:cNvPr id="326" name="Google Shape;282;p29"/>
              <p:cNvGrpSpPr/>
              <p:nvPr/>
            </p:nvGrpSpPr>
            <p:grpSpPr>
              <a:xfrm>
                <a:off x="1046520" y="438840"/>
                <a:ext cx="7381800" cy="4014000"/>
                <a:chOff x="1046520" y="438840"/>
                <a:chExt cx="7381800" cy="4014000"/>
              </a:xfrm>
            </p:grpSpPr>
            <p:sp>
              <p:nvSpPr>
                <p:cNvPr id="327" name="Google Shape;283;p29"/>
                <p:cNvSpPr/>
                <p:nvPr/>
              </p:nvSpPr>
              <p:spPr>
                <a:xfrm>
                  <a:off x="1046520" y="451440"/>
                  <a:ext cx="7381800" cy="400140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328" name="Google Shape;284;p29"/>
                <p:cNvGrpSpPr/>
                <p:nvPr/>
              </p:nvGrpSpPr>
              <p:grpSpPr>
                <a:xfrm>
                  <a:off x="1059840" y="438840"/>
                  <a:ext cx="7347240" cy="4001400"/>
                  <a:chOff x="1059840" y="438840"/>
                  <a:chExt cx="7347240" cy="4001400"/>
                </a:xfrm>
              </p:grpSpPr>
              <p:sp>
                <p:nvSpPr>
                  <p:cNvPr id="329" name="Google Shape;285;p29"/>
                  <p:cNvSpPr/>
                  <p:nvPr/>
                </p:nvSpPr>
                <p:spPr>
                  <a:xfrm>
                    <a:off x="3398040" y="4349160"/>
                    <a:ext cx="806400" cy="54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330" name="Google Shape;286;p29" descr=""/>
                  <p:cNvPicPr/>
                  <p:nvPr/>
                </p:nvPicPr>
                <p:blipFill>
                  <a:blip r:embed="rId6"/>
                  <a:srcRect l="0" t="45086" r="0" b="0"/>
                  <a:stretch/>
                </p:blipFill>
                <p:spPr>
                  <a:xfrm>
                    <a:off x="1059840" y="1168200"/>
                    <a:ext cx="7347240" cy="18223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pic>
                <p:nvPicPr>
                  <p:cNvPr id="331" name="Google Shape;287;p29" descr=""/>
                  <p:cNvPicPr/>
                  <p:nvPr/>
                </p:nvPicPr>
                <p:blipFill>
                  <a:blip r:embed="rId7"/>
                  <a:stretch/>
                </p:blipFill>
                <p:spPr>
                  <a:xfrm>
                    <a:off x="1312200" y="2991600"/>
                    <a:ext cx="7020360" cy="1448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pic>
                <p:nvPicPr>
                  <p:cNvPr id="332" name="Google Shape;288;p29" descr=""/>
                  <p:cNvPicPr/>
                  <p:nvPr/>
                </p:nvPicPr>
                <p:blipFill>
                  <a:blip r:embed="rId8"/>
                  <a:srcRect l="39563" t="0" r="29937" b="85040"/>
                  <a:stretch/>
                </p:blipFill>
                <p:spPr>
                  <a:xfrm>
                    <a:off x="3087000" y="438840"/>
                    <a:ext cx="3293280" cy="728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grpSp>
          </p:grpSp>
          <p:sp>
            <p:nvSpPr>
              <p:cNvPr id="333" name="Google Shape;289;p29"/>
              <p:cNvSpPr/>
              <p:nvPr/>
            </p:nvSpPr>
            <p:spPr>
              <a:xfrm>
                <a:off x="1422360" y="1143720"/>
                <a:ext cx="6708600" cy="68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50">
                <a:solidFill>
                  <a:srgbClr val="595959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34" name="Google Shape;290;p29"/>
            <p:cNvSpPr/>
            <p:nvPr/>
          </p:nvSpPr>
          <p:spPr>
            <a:xfrm>
              <a:off x="7086600" y="1130760"/>
              <a:ext cx="1234080" cy="40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de" sz="1400" spc="-1" strike="noStrike">
                  <a:solidFill>
                    <a:srgbClr val="595959"/>
                  </a:solidFill>
                  <a:latin typeface="Arial"/>
                  <a:ea typeface="Arial"/>
                </a:rPr>
                <a:t>13.07.2023</a:t>
              </a:r>
              <a:endParaRPr b="0" lang="de-DE" sz="1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295;p30"/>
          <p:cNvSpPr/>
          <p:nvPr/>
        </p:nvSpPr>
        <p:spPr>
          <a:xfrm>
            <a:off x="4487400" y="592560"/>
            <a:ext cx="3168360" cy="48744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000" spc="-1" strike="noStrike">
                <a:solidFill>
                  <a:srgbClr val="ffffff"/>
                </a:solidFill>
                <a:latin typeface="Lexend"/>
                <a:ea typeface="Lexend"/>
              </a:rPr>
              <a:t>Protokoll Amtsgericht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336" name="Google Shape;296;p30" descr=""/>
          <p:cNvPicPr/>
          <p:nvPr/>
        </p:nvPicPr>
        <p:blipFill>
          <a:blip r:embed="rId1"/>
          <a:stretch/>
        </p:blipFill>
        <p:spPr>
          <a:xfrm>
            <a:off x="10287720" y="857520"/>
            <a:ext cx="8417160" cy="2530080"/>
          </a:xfrm>
          <a:prstGeom prst="rect">
            <a:avLst/>
          </a:prstGeom>
          <a:ln w="0">
            <a:noFill/>
          </a:ln>
        </p:spPr>
      </p:pic>
      <p:grpSp>
        <p:nvGrpSpPr>
          <p:cNvPr id="337" name="Google Shape;297;p30"/>
          <p:cNvGrpSpPr/>
          <p:nvPr/>
        </p:nvGrpSpPr>
        <p:grpSpPr>
          <a:xfrm>
            <a:off x="-763920" y="-457560"/>
            <a:ext cx="5819760" cy="5602680"/>
            <a:chOff x="-763920" y="-457560"/>
            <a:chExt cx="5819760" cy="5602680"/>
          </a:xfrm>
        </p:grpSpPr>
        <p:grpSp>
          <p:nvGrpSpPr>
            <p:cNvPr id="338" name="Google Shape;298;p30"/>
            <p:cNvGrpSpPr/>
            <p:nvPr/>
          </p:nvGrpSpPr>
          <p:grpSpPr>
            <a:xfrm>
              <a:off x="-763920" y="-457560"/>
              <a:ext cx="5819760" cy="5602680"/>
              <a:chOff x="-763920" y="-457560"/>
              <a:chExt cx="5819760" cy="5602680"/>
            </a:xfrm>
          </p:grpSpPr>
          <p:sp>
            <p:nvSpPr>
              <p:cNvPr id="339" name="Google Shape;299;p30"/>
              <p:cNvSpPr/>
              <p:nvPr/>
            </p:nvSpPr>
            <p:spPr>
              <a:xfrm rot="19420200">
                <a:off x="-49680" y="626760"/>
                <a:ext cx="4497840" cy="3528720"/>
              </a:xfrm>
              <a:prstGeom prst="irregularSeal2">
                <a:avLst/>
              </a:prstGeom>
              <a:solidFill>
                <a:srgbClr val="ffdd7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0" name="Google Shape;300;p30"/>
              <p:cNvSpPr/>
              <p:nvPr/>
            </p:nvSpPr>
            <p:spPr>
              <a:xfrm rot="19420200">
                <a:off x="-155520" y="531720"/>
                <a:ext cx="4497840" cy="3528720"/>
              </a:xfrm>
              <a:prstGeom prst="irregularSeal2">
                <a:avLst/>
              </a:prstGeom>
              <a:solidFill>
                <a:srgbClr val="990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341" name="Google Shape;301;p30" descr=""/>
            <p:cNvPicPr/>
            <p:nvPr/>
          </p:nvPicPr>
          <p:blipFill>
            <a:blip r:embed="rId2"/>
            <a:stretch/>
          </p:blipFill>
          <p:spPr>
            <a:xfrm rot="820200">
              <a:off x="987840" y="1597680"/>
              <a:ext cx="1968480" cy="182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42" name="Google Shape;302;p30" descr=""/>
          <p:cNvPicPr/>
          <p:nvPr/>
        </p:nvPicPr>
        <p:blipFill>
          <a:blip r:embed="rId3"/>
          <a:stretch/>
        </p:blipFill>
        <p:spPr>
          <a:xfrm>
            <a:off x="4271040" y="1061280"/>
            <a:ext cx="4265280" cy="3104280"/>
          </a:xfrm>
          <a:prstGeom prst="rect">
            <a:avLst/>
          </a:prstGeom>
          <a:ln w="0">
            <a:noFill/>
          </a:ln>
        </p:spPr>
      </p:pic>
      <p:sp>
        <p:nvSpPr>
          <p:cNvPr id="343" name="Google Shape;303;p30"/>
          <p:cNvSpPr/>
          <p:nvPr/>
        </p:nvSpPr>
        <p:spPr>
          <a:xfrm>
            <a:off x="6479280" y="453600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27. Juni 2023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08;p31"/>
          <p:cNvSpPr/>
          <p:nvPr/>
        </p:nvSpPr>
        <p:spPr>
          <a:xfrm>
            <a:off x="885240" y="628200"/>
            <a:ext cx="530856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5" name="Google Shape;309;p31"/>
          <p:cNvGrpSpPr/>
          <p:nvPr/>
        </p:nvGrpSpPr>
        <p:grpSpPr>
          <a:xfrm>
            <a:off x="9862200" y="240840"/>
            <a:ext cx="3537000" cy="386640"/>
            <a:chOff x="9862200" y="240840"/>
            <a:chExt cx="3537000" cy="386640"/>
          </a:xfrm>
        </p:grpSpPr>
        <p:pic>
          <p:nvPicPr>
            <p:cNvPr id="346" name="Google Shape;310;p31" descr=""/>
            <p:cNvPicPr/>
            <p:nvPr/>
          </p:nvPicPr>
          <p:blipFill>
            <a:blip r:embed="rId1"/>
            <a:srcRect l="0" t="49078" r="88089" b="10737"/>
            <a:stretch/>
          </p:blipFill>
          <p:spPr>
            <a:xfrm>
              <a:off x="11837520" y="405720"/>
              <a:ext cx="799200" cy="221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7" name="Google Shape;311;p31" descr=""/>
            <p:cNvPicPr/>
            <p:nvPr/>
          </p:nvPicPr>
          <p:blipFill>
            <a:blip r:embed="rId2"/>
            <a:srcRect l="67738" t="23226" r="1917" b="41429"/>
            <a:stretch/>
          </p:blipFill>
          <p:spPr>
            <a:xfrm>
              <a:off x="9862200" y="421560"/>
              <a:ext cx="2039760" cy="195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8" name="Google Shape;312;p31" descr=""/>
            <p:cNvPicPr/>
            <p:nvPr/>
          </p:nvPicPr>
          <p:blipFill>
            <a:blip r:embed="rId3"/>
            <a:srcRect l="15745" t="18710" r="31712" b="45945"/>
            <a:stretch/>
          </p:blipFill>
          <p:spPr>
            <a:xfrm>
              <a:off x="9865080" y="240840"/>
              <a:ext cx="3534120" cy="195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9" name="Google Shape;313;p31"/>
          <p:cNvSpPr/>
          <p:nvPr/>
        </p:nvSpPr>
        <p:spPr>
          <a:xfrm>
            <a:off x="6770880" y="4255920"/>
            <a:ext cx="2372400" cy="88704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Urteil des Amtsgerichts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350" name="Google Shape;314;p31"/>
          <p:cNvGrpSpPr/>
          <p:nvPr/>
        </p:nvGrpSpPr>
        <p:grpSpPr>
          <a:xfrm>
            <a:off x="802440" y="-177120"/>
            <a:ext cx="5308560" cy="6094440"/>
            <a:chOff x="802440" y="-177120"/>
            <a:chExt cx="5308560" cy="6094440"/>
          </a:xfrm>
        </p:grpSpPr>
        <p:pic>
          <p:nvPicPr>
            <p:cNvPr id="351" name="Google Shape;315;p31" descr=""/>
            <p:cNvPicPr/>
            <p:nvPr/>
          </p:nvPicPr>
          <p:blipFill>
            <a:blip r:embed="rId4"/>
            <a:stretch/>
          </p:blipFill>
          <p:spPr>
            <a:xfrm>
              <a:off x="802440" y="-177120"/>
              <a:ext cx="5308560" cy="609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52" name="Google Shape;316;p31" descr=""/>
            <p:cNvPicPr/>
            <p:nvPr/>
          </p:nvPicPr>
          <p:blipFill>
            <a:blip r:embed="rId5"/>
            <a:srcRect l="5976" t="-5438" r="20286" b="56725"/>
            <a:stretch/>
          </p:blipFill>
          <p:spPr>
            <a:xfrm rot="132000">
              <a:off x="2977560" y="2398320"/>
              <a:ext cx="351720" cy="231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3" name="Google Shape;317;p31"/>
          <p:cNvSpPr/>
          <p:nvPr/>
        </p:nvSpPr>
        <p:spPr>
          <a:xfrm flipH="1">
            <a:off x="5511960" y="401400"/>
            <a:ext cx="3537360" cy="3607560"/>
          </a:xfrm>
          <a:prstGeom prst="verticalScroll">
            <a:avLst>
              <a:gd name="adj" fmla="val 8775"/>
            </a:avLst>
          </a:prstGeom>
          <a:solidFill>
            <a:srgbClr val="b53c3c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100" spc="-1" strike="noStrike" u="sng">
                <a:solidFill>
                  <a:srgbClr val="ffffff"/>
                </a:solidFill>
                <a:uFillTx/>
                <a:latin typeface="Lexend SemiBold"/>
                <a:ea typeface="Lexend SemiBold"/>
              </a:rPr>
              <a:t>Zutaten</a:t>
            </a:r>
            <a:r>
              <a:rPr b="0" lang="de" sz="2100" spc="-1" strike="noStrike" u="sng">
                <a:solidFill>
                  <a:srgbClr val="ffffff"/>
                </a:solidFill>
                <a:uFillTx/>
                <a:latin typeface="Lexend"/>
                <a:ea typeface="Lexend"/>
              </a:rPr>
              <a:t>:</a:t>
            </a:r>
            <a:endParaRPr b="0" lang="de-DE" sz="2100" spc="-1" strike="noStrike"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ffffff"/>
              </a:buClr>
              <a:buFont typeface="Lexend"/>
              <a:buChar char="-"/>
              <a:tabLst>
                <a:tab algn="l" pos="0"/>
              </a:tabLst>
            </a:pPr>
            <a:r>
              <a:rPr b="1" lang="de" sz="2100" spc="-1" strike="noStrike">
                <a:solidFill>
                  <a:srgbClr val="ffffff"/>
                </a:solidFill>
                <a:latin typeface="Lexend"/>
                <a:ea typeface="Lexend"/>
              </a:rPr>
              <a:t>Kreide vor dem Haus</a:t>
            </a:r>
            <a:endParaRPr b="0" lang="de-DE" sz="2100" spc="-1" strike="noStrike"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ffffff"/>
              </a:buClr>
              <a:buFont typeface="Arial"/>
              <a:buChar char="-"/>
              <a:tabLst>
                <a:tab algn="l" pos="0"/>
              </a:tabLst>
            </a:pPr>
            <a:r>
              <a:rPr b="1" lang="de" sz="2100" spc="-1" strike="noStrike">
                <a:solidFill>
                  <a:srgbClr val="ffffff"/>
                </a:solidFill>
                <a:latin typeface="Lexend"/>
                <a:ea typeface="Lexend"/>
              </a:rPr>
              <a:t>Pressemitteilung </a:t>
            </a:r>
            <a:r>
              <a:rPr b="0" lang="de" sz="2100" spc="-1" strike="noStrike">
                <a:solidFill>
                  <a:srgbClr val="ffffff"/>
                </a:solidFill>
                <a:latin typeface="Lexend Light"/>
                <a:ea typeface="Lexend Light"/>
              </a:rPr>
              <a:t>(die von irgendwo von irgendwem versendet wurde)</a:t>
            </a:r>
            <a:endParaRPr b="0" lang="de-DE" sz="2100" spc="-1" strike="noStrike"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ffffff"/>
              </a:buClr>
              <a:buFont typeface="Lexend"/>
              <a:buChar char="-"/>
              <a:tabLst>
                <a:tab algn="l" pos="0"/>
              </a:tabLst>
            </a:pPr>
            <a:r>
              <a:rPr b="1" lang="de" sz="2100" spc="-1" strike="noStrike">
                <a:solidFill>
                  <a:srgbClr val="ffffff"/>
                </a:solidFill>
                <a:latin typeface="Lexend"/>
                <a:ea typeface="Lexend"/>
              </a:rPr>
              <a:t>Bannersprüche</a:t>
            </a:r>
            <a:endParaRPr b="0" lang="de-DE" sz="2100" spc="-1" strike="noStrike">
              <a:latin typeface="Arial"/>
            </a:endParaRPr>
          </a:p>
        </p:txBody>
      </p:sp>
      <p:sp>
        <p:nvSpPr>
          <p:cNvPr id="354" name="Google Shape;318;p31"/>
          <p:cNvSpPr/>
          <p:nvPr/>
        </p:nvSpPr>
        <p:spPr>
          <a:xfrm>
            <a:off x="111600" y="331920"/>
            <a:ext cx="2773440" cy="54828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Gerichts-Eintopf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72400" y="193320"/>
            <a:ext cx="7789680" cy="569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rmAutofit fontScale="70000"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000000"/>
                </a:solidFill>
                <a:latin typeface="Lexend"/>
                <a:ea typeface="Lexend"/>
              </a:rPr>
              <a:t>Wer sind wir?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173" name="Google Shape;69;p14" descr=""/>
          <p:cNvPicPr/>
          <p:nvPr/>
        </p:nvPicPr>
        <p:blipFill>
          <a:blip r:embed="rId1"/>
          <a:stretch/>
        </p:blipFill>
        <p:spPr>
          <a:xfrm>
            <a:off x="0" y="0"/>
            <a:ext cx="2892600" cy="5142960"/>
          </a:xfrm>
          <a:prstGeom prst="rect">
            <a:avLst/>
          </a:prstGeom>
          <a:ln w="0">
            <a:noFill/>
          </a:ln>
        </p:spPr>
      </p:pic>
      <p:pic>
        <p:nvPicPr>
          <p:cNvPr id="174" name="Google Shape;70;p14" descr=""/>
          <p:cNvPicPr/>
          <p:nvPr/>
        </p:nvPicPr>
        <p:blipFill>
          <a:blip r:embed="rId2"/>
          <a:srcRect l="8536" t="0" r="23554" b="0"/>
          <a:stretch/>
        </p:blipFill>
        <p:spPr>
          <a:xfrm>
            <a:off x="2835720" y="-30960"/>
            <a:ext cx="6374160" cy="5204880"/>
          </a:xfrm>
          <a:prstGeom prst="rect">
            <a:avLst/>
          </a:prstGeom>
          <a:ln w="0">
            <a:noFill/>
          </a:ln>
        </p:spPr>
      </p:pic>
      <p:sp>
        <p:nvSpPr>
          <p:cNvPr id="175" name="Google Shape;71;p14"/>
          <p:cNvSpPr/>
          <p:nvPr/>
        </p:nvSpPr>
        <p:spPr>
          <a:xfrm>
            <a:off x="2745000" y="0"/>
            <a:ext cx="130680" cy="514296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23;p32"/>
          <p:cNvSpPr/>
          <p:nvPr/>
        </p:nvSpPr>
        <p:spPr>
          <a:xfrm>
            <a:off x="6479280" y="453600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18. Oktober 2023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356" name="Google Shape;324;p32"/>
          <p:cNvGrpSpPr/>
          <p:nvPr/>
        </p:nvGrpSpPr>
        <p:grpSpPr>
          <a:xfrm>
            <a:off x="4277520" y="1259640"/>
            <a:ext cx="4739040" cy="2621880"/>
            <a:chOff x="4277520" y="1259640"/>
            <a:chExt cx="4739040" cy="2621880"/>
          </a:xfrm>
        </p:grpSpPr>
        <p:pic>
          <p:nvPicPr>
            <p:cNvPr id="357" name="Google Shape;325;p32" descr=""/>
            <p:cNvPicPr/>
            <p:nvPr/>
          </p:nvPicPr>
          <p:blipFill>
            <a:blip r:embed="rId1"/>
            <a:srcRect l="0" t="19533" r="0" b="0"/>
            <a:stretch/>
          </p:blipFill>
          <p:spPr>
            <a:xfrm>
              <a:off x="4277520" y="1803960"/>
              <a:ext cx="4739040" cy="2077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58" name="Google Shape;326;p32" descr=""/>
            <p:cNvPicPr/>
            <p:nvPr/>
          </p:nvPicPr>
          <p:blipFill>
            <a:blip r:embed="rId2"/>
            <a:srcRect l="18272" t="0" r="49822" b="85372"/>
            <a:stretch/>
          </p:blipFill>
          <p:spPr>
            <a:xfrm>
              <a:off x="4291560" y="1259640"/>
              <a:ext cx="1979640" cy="493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59" name="Google Shape;327;p32"/>
          <p:cNvGrpSpPr/>
          <p:nvPr/>
        </p:nvGrpSpPr>
        <p:grpSpPr>
          <a:xfrm>
            <a:off x="-763920" y="-457560"/>
            <a:ext cx="5819760" cy="5602680"/>
            <a:chOff x="-763920" y="-457560"/>
            <a:chExt cx="5819760" cy="5602680"/>
          </a:xfrm>
        </p:grpSpPr>
        <p:grpSp>
          <p:nvGrpSpPr>
            <p:cNvPr id="360" name="Google Shape;328;p32"/>
            <p:cNvGrpSpPr/>
            <p:nvPr/>
          </p:nvGrpSpPr>
          <p:grpSpPr>
            <a:xfrm>
              <a:off x="-763920" y="-457560"/>
              <a:ext cx="5819760" cy="5602680"/>
              <a:chOff x="-763920" y="-457560"/>
              <a:chExt cx="5819760" cy="5602680"/>
            </a:xfrm>
          </p:grpSpPr>
          <p:sp>
            <p:nvSpPr>
              <p:cNvPr id="361" name="Google Shape;329;p32"/>
              <p:cNvSpPr/>
              <p:nvPr/>
            </p:nvSpPr>
            <p:spPr>
              <a:xfrm rot="19420200">
                <a:off x="-49680" y="626760"/>
                <a:ext cx="4497840" cy="3528720"/>
              </a:xfrm>
              <a:prstGeom prst="irregularSeal2">
                <a:avLst/>
              </a:prstGeom>
              <a:solidFill>
                <a:srgbClr val="ffdd7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2" name="Google Shape;330;p32"/>
              <p:cNvSpPr/>
              <p:nvPr/>
            </p:nvSpPr>
            <p:spPr>
              <a:xfrm rot="19420200">
                <a:off x="-155520" y="531720"/>
                <a:ext cx="4497840" cy="3528720"/>
              </a:xfrm>
              <a:prstGeom prst="irregularSeal2">
                <a:avLst/>
              </a:prstGeom>
              <a:solidFill>
                <a:srgbClr val="990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363" name="Google Shape;331;p32" descr=""/>
            <p:cNvPicPr/>
            <p:nvPr/>
          </p:nvPicPr>
          <p:blipFill>
            <a:blip r:embed="rId3"/>
            <a:stretch/>
          </p:blipFill>
          <p:spPr>
            <a:xfrm rot="820200">
              <a:off x="987840" y="1597680"/>
              <a:ext cx="1968480" cy="1825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64" name="Google Shape;332;p32"/>
          <p:cNvSpPr/>
          <p:nvPr/>
        </p:nvSpPr>
        <p:spPr>
          <a:xfrm>
            <a:off x="4334760" y="668520"/>
            <a:ext cx="1847160" cy="48744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000" spc="-1" strike="noStrike">
                <a:solidFill>
                  <a:srgbClr val="ffffff"/>
                </a:solidFill>
                <a:latin typeface="Lexend"/>
                <a:ea typeface="Lexend"/>
              </a:rPr>
              <a:t>Landgericht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37;p33"/>
          <p:cNvSpPr/>
          <p:nvPr/>
        </p:nvSpPr>
        <p:spPr>
          <a:xfrm>
            <a:off x="4993920" y="1070640"/>
            <a:ext cx="2992680" cy="56664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Google Shape;338;p33"/>
          <p:cNvSpPr/>
          <p:nvPr/>
        </p:nvSpPr>
        <p:spPr>
          <a:xfrm>
            <a:off x="5250600" y="3632040"/>
            <a:ext cx="247896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700" spc="-1" strike="noStrike">
                <a:solidFill>
                  <a:srgbClr val="000000"/>
                </a:solidFill>
                <a:latin typeface="Arial"/>
                <a:ea typeface="Arial"/>
              </a:rPr>
              <a:t>Berufung</a:t>
            </a:r>
            <a:endParaRPr b="0" lang="de-DE" sz="1700" spc="-1" strike="noStrike">
              <a:latin typeface="Arial"/>
            </a:endParaRPr>
          </a:p>
        </p:txBody>
      </p:sp>
      <p:sp>
        <p:nvSpPr>
          <p:cNvPr id="367" name="Google Shape;339;p33"/>
          <p:cNvSpPr/>
          <p:nvPr/>
        </p:nvSpPr>
        <p:spPr>
          <a:xfrm>
            <a:off x="5592240" y="2398680"/>
            <a:ext cx="247896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700" spc="-1" strike="noStrike">
                <a:solidFill>
                  <a:srgbClr val="000000"/>
                </a:solidFill>
                <a:latin typeface="Arial"/>
                <a:ea typeface="Arial"/>
              </a:rPr>
              <a:t>Revision</a:t>
            </a:r>
            <a:endParaRPr b="0" lang="de-DE" sz="1700" spc="-1" strike="noStrike">
              <a:latin typeface="Arial"/>
            </a:endParaRPr>
          </a:p>
        </p:txBody>
      </p:sp>
      <p:sp>
        <p:nvSpPr>
          <p:cNvPr id="368" name="Google Shape;340;p33"/>
          <p:cNvSpPr/>
          <p:nvPr/>
        </p:nvSpPr>
        <p:spPr>
          <a:xfrm>
            <a:off x="5204160" y="1131120"/>
            <a:ext cx="274860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700" spc="-1" strike="noStrike">
                <a:solidFill>
                  <a:srgbClr val="000000"/>
                </a:solidFill>
                <a:latin typeface="Arial"/>
                <a:ea typeface="Arial"/>
              </a:rPr>
              <a:t>Verfassungsbeschwerde</a:t>
            </a:r>
            <a:endParaRPr b="0" lang="de-DE" sz="1700" spc="-1" strike="noStrike">
              <a:latin typeface="Arial"/>
            </a:endParaRPr>
          </a:p>
        </p:txBody>
      </p:sp>
      <p:sp>
        <p:nvSpPr>
          <p:cNvPr id="369" name="Google Shape;341;p33"/>
          <p:cNvSpPr/>
          <p:nvPr/>
        </p:nvSpPr>
        <p:spPr>
          <a:xfrm>
            <a:off x="352440" y="404280"/>
            <a:ext cx="84387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Bundesverfassungsgericht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70" name="Google Shape;342;p33"/>
          <p:cNvSpPr/>
          <p:nvPr/>
        </p:nvSpPr>
        <p:spPr>
          <a:xfrm>
            <a:off x="2826000" y="1710360"/>
            <a:ext cx="349128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Oberlandesgericht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71" name="Google Shape;343;p33"/>
          <p:cNvSpPr/>
          <p:nvPr/>
        </p:nvSpPr>
        <p:spPr>
          <a:xfrm>
            <a:off x="3239640" y="294012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Landgericht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72" name="Google Shape;344;p33"/>
          <p:cNvSpPr/>
          <p:nvPr/>
        </p:nvSpPr>
        <p:spPr>
          <a:xfrm>
            <a:off x="3373920" y="4177080"/>
            <a:ext cx="22935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Amtsgericht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73" name="Google Shape;345;p33"/>
          <p:cNvSpPr/>
          <p:nvPr/>
        </p:nvSpPr>
        <p:spPr>
          <a:xfrm>
            <a:off x="2241720" y="1555200"/>
            <a:ext cx="4659840" cy="882360"/>
          </a:xfrm>
          <a:prstGeom prst="mathMultiply">
            <a:avLst>
              <a:gd name="adj1" fmla="val 10628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Google Shape;346;p33"/>
          <p:cNvSpPr/>
          <p:nvPr/>
        </p:nvSpPr>
        <p:spPr>
          <a:xfrm rot="16200000">
            <a:off x="4281480" y="1031400"/>
            <a:ext cx="478080" cy="6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Google Shape;347;p33"/>
          <p:cNvSpPr/>
          <p:nvPr/>
        </p:nvSpPr>
        <p:spPr>
          <a:xfrm rot="16200000">
            <a:off x="4281480" y="2298960"/>
            <a:ext cx="478080" cy="6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Google Shape;348;p33"/>
          <p:cNvSpPr/>
          <p:nvPr/>
        </p:nvSpPr>
        <p:spPr>
          <a:xfrm rot="16200000">
            <a:off x="4332600" y="3532320"/>
            <a:ext cx="478080" cy="6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Google Shape;349;p33"/>
          <p:cNvSpPr/>
          <p:nvPr/>
        </p:nvSpPr>
        <p:spPr>
          <a:xfrm>
            <a:off x="6479280" y="453600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November 2023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54;p34" descr=""/>
          <p:cNvPicPr/>
          <p:nvPr/>
        </p:nvPicPr>
        <p:blipFill>
          <a:blip r:embed="rId1"/>
          <a:srcRect l="5146" t="0" r="18629" b="0"/>
          <a:stretch/>
        </p:blipFill>
        <p:spPr>
          <a:xfrm>
            <a:off x="0" y="0"/>
            <a:ext cx="5519880" cy="5175000"/>
          </a:xfrm>
          <a:prstGeom prst="rect">
            <a:avLst/>
          </a:prstGeom>
          <a:ln w="0">
            <a:noFill/>
          </a:ln>
        </p:spPr>
      </p:pic>
      <p:sp>
        <p:nvSpPr>
          <p:cNvPr id="379" name="Google Shape;355;p34"/>
          <p:cNvSpPr/>
          <p:nvPr/>
        </p:nvSpPr>
        <p:spPr>
          <a:xfrm>
            <a:off x="0" y="0"/>
            <a:ext cx="3474000" cy="747360"/>
          </a:xfrm>
          <a:prstGeom prst="rect">
            <a:avLst/>
          </a:prstGeom>
          <a:solidFill>
            <a:srgbClr val="98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ffffff"/>
                </a:solidFill>
                <a:latin typeface="Lexend"/>
                <a:ea typeface="Lexend"/>
              </a:rPr>
              <a:t>Charlies Haft</a:t>
            </a:r>
            <a:endParaRPr b="0" lang="de-DE" sz="3600" spc="-1" strike="noStrike">
              <a:latin typeface="Arial"/>
            </a:endParaRPr>
          </a:p>
        </p:txBody>
      </p:sp>
      <p:grpSp>
        <p:nvGrpSpPr>
          <p:cNvPr id="380" name="Google Shape;356;p34"/>
          <p:cNvGrpSpPr/>
          <p:nvPr/>
        </p:nvGrpSpPr>
        <p:grpSpPr>
          <a:xfrm>
            <a:off x="73800" y="3353400"/>
            <a:ext cx="1771560" cy="1732320"/>
            <a:chOff x="73800" y="3353400"/>
            <a:chExt cx="1771560" cy="1732320"/>
          </a:xfrm>
        </p:grpSpPr>
        <p:sp>
          <p:nvSpPr>
            <p:cNvPr id="381" name="Google Shape;357;p34"/>
            <p:cNvSpPr/>
            <p:nvPr/>
          </p:nvSpPr>
          <p:spPr>
            <a:xfrm>
              <a:off x="73800" y="3353400"/>
              <a:ext cx="1771560" cy="1732320"/>
            </a:xfrm>
            <a:prstGeom prst="rect">
              <a:avLst/>
            </a:prstGeom>
            <a:solidFill>
              <a:srgbClr val="980000"/>
            </a:solidFill>
            <a:ln w="9525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2" name="Google Shape;358;p34" descr=""/>
            <p:cNvPicPr/>
            <p:nvPr/>
          </p:nvPicPr>
          <p:blipFill>
            <a:blip r:embed="rId2"/>
            <a:stretch/>
          </p:blipFill>
          <p:spPr>
            <a:xfrm>
              <a:off x="183960" y="3444120"/>
              <a:ext cx="1551240" cy="1551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83" name="Google Shape;359;p34" descr=""/>
          <p:cNvPicPr/>
          <p:nvPr/>
        </p:nvPicPr>
        <p:blipFill>
          <a:blip r:embed="rId3"/>
          <a:srcRect l="0" t="0" r="6067" b="0"/>
          <a:stretch/>
        </p:blipFill>
        <p:spPr>
          <a:xfrm>
            <a:off x="5520600" y="0"/>
            <a:ext cx="3622680" cy="5142960"/>
          </a:xfrm>
          <a:prstGeom prst="rect">
            <a:avLst/>
          </a:prstGeom>
          <a:ln w="0">
            <a:noFill/>
          </a:ln>
        </p:spPr>
      </p:pic>
      <p:sp>
        <p:nvSpPr>
          <p:cNvPr id="384" name="Google Shape;360;p34"/>
          <p:cNvSpPr/>
          <p:nvPr/>
        </p:nvSpPr>
        <p:spPr>
          <a:xfrm>
            <a:off x="6479280" y="453600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Februar 2024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85" name="Google Shape;361;p34"/>
          <p:cNvSpPr/>
          <p:nvPr/>
        </p:nvSpPr>
        <p:spPr>
          <a:xfrm>
            <a:off x="5488200" y="0"/>
            <a:ext cx="130680" cy="514296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86" name="Google Shape;362;p34"/>
          <p:cNvGrpSpPr/>
          <p:nvPr/>
        </p:nvGrpSpPr>
        <p:grpSpPr>
          <a:xfrm>
            <a:off x="2024280" y="1260000"/>
            <a:ext cx="5094360" cy="1956240"/>
            <a:chOff x="2024280" y="1260000"/>
            <a:chExt cx="5094360" cy="1956240"/>
          </a:xfrm>
        </p:grpSpPr>
        <p:sp>
          <p:nvSpPr>
            <p:cNvPr id="387" name="Google Shape;363;p34"/>
            <p:cNvSpPr/>
            <p:nvPr/>
          </p:nvSpPr>
          <p:spPr>
            <a:xfrm>
              <a:off x="2024280" y="1260000"/>
              <a:ext cx="5094360" cy="1956240"/>
            </a:xfrm>
            <a:prstGeom prst="roundRect">
              <a:avLst>
                <a:gd name="adj" fmla="val 18746"/>
              </a:avLst>
            </a:prstGeom>
            <a:solidFill>
              <a:srgbClr val="ffd96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Google Shape;364;p34"/>
            <p:cNvSpPr/>
            <p:nvPr/>
          </p:nvSpPr>
          <p:spPr>
            <a:xfrm>
              <a:off x="2115720" y="1339560"/>
              <a:ext cx="4908240" cy="1796400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 w="762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1" lang="de" sz="6000" spc="-1" strike="noStrike">
                  <a:solidFill>
                    <a:srgbClr val="000000"/>
                  </a:solidFill>
                  <a:latin typeface="Arial"/>
                  <a:ea typeface="Arial"/>
                </a:rPr>
                <a:t>Göppingen</a:t>
              </a:r>
              <a:endParaRPr b="0" lang="de-DE" sz="6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69;p35" descr=""/>
          <p:cNvPicPr/>
          <p:nvPr/>
        </p:nvPicPr>
        <p:blipFill>
          <a:blip r:embed="rId1"/>
          <a:srcRect l="0" t="-37833" r="0" b="123430"/>
          <a:stretch/>
        </p:blipFill>
        <p:spPr>
          <a:xfrm>
            <a:off x="4413960" y="594720"/>
            <a:ext cx="4090680" cy="491400"/>
          </a:xfrm>
          <a:prstGeom prst="rect">
            <a:avLst/>
          </a:prstGeom>
          <a:ln w="0">
            <a:noFill/>
          </a:ln>
        </p:spPr>
      </p:pic>
      <p:grpSp>
        <p:nvGrpSpPr>
          <p:cNvPr id="390" name="Google Shape;370;p35"/>
          <p:cNvGrpSpPr/>
          <p:nvPr/>
        </p:nvGrpSpPr>
        <p:grpSpPr>
          <a:xfrm>
            <a:off x="4397400" y="1239120"/>
            <a:ext cx="4031280" cy="2455920"/>
            <a:chOff x="4397400" y="1239120"/>
            <a:chExt cx="4031280" cy="2455920"/>
          </a:xfrm>
        </p:grpSpPr>
        <p:pic>
          <p:nvPicPr>
            <p:cNvPr id="391" name="Google Shape;371;p35" descr=""/>
            <p:cNvPicPr/>
            <p:nvPr/>
          </p:nvPicPr>
          <p:blipFill>
            <a:blip r:embed="rId2"/>
            <a:srcRect l="0" t="41635" r="0" b="0"/>
            <a:stretch/>
          </p:blipFill>
          <p:spPr>
            <a:xfrm>
              <a:off x="4397400" y="1697760"/>
              <a:ext cx="4031280" cy="199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2" name="Google Shape;372;p35" descr=""/>
            <p:cNvPicPr/>
            <p:nvPr/>
          </p:nvPicPr>
          <p:blipFill>
            <a:blip r:embed="rId3"/>
            <a:srcRect l="0" t="1419" r="7234" b="84178"/>
            <a:stretch/>
          </p:blipFill>
          <p:spPr>
            <a:xfrm>
              <a:off x="4397400" y="1239120"/>
              <a:ext cx="3739680" cy="491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93" name="Google Shape;373;p35"/>
          <p:cNvGrpSpPr/>
          <p:nvPr/>
        </p:nvGrpSpPr>
        <p:grpSpPr>
          <a:xfrm>
            <a:off x="-773640" y="-456840"/>
            <a:ext cx="5868720" cy="5622840"/>
            <a:chOff x="-773640" y="-456840"/>
            <a:chExt cx="5868720" cy="5622840"/>
          </a:xfrm>
        </p:grpSpPr>
        <p:grpSp>
          <p:nvGrpSpPr>
            <p:cNvPr id="394" name="Google Shape;374;p35"/>
            <p:cNvGrpSpPr/>
            <p:nvPr/>
          </p:nvGrpSpPr>
          <p:grpSpPr>
            <a:xfrm>
              <a:off x="-773640" y="-456840"/>
              <a:ext cx="5868720" cy="5622840"/>
              <a:chOff x="-773640" y="-456840"/>
              <a:chExt cx="5868720" cy="5622840"/>
            </a:xfrm>
          </p:grpSpPr>
          <p:sp>
            <p:nvSpPr>
              <p:cNvPr id="395" name="Google Shape;375;p35"/>
              <p:cNvSpPr/>
              <p:nvPr/>
            </p:nvSpPr>
            <p:spPr>
              <a:xfrm rot="19420200">
                <a:off x="-76320" y="654120"/>
                <a:ext cx="4581720" cy="3493800"/>
              </a:xfrm>
              <a:prstGeom prst="irregularSeal2">
                <a:avLst/>
              </a:prstGeom>
              <a:solidFill>
                <a:srgbClr val="ffdd7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6" name="Google Shape;376;p35"/>
              <p:cNvSpPr/>
              <p:nvPr/>
            </p:nvSpPr>
            <p:spPr>
              <a:xfrm rot="19420200">
                <a:off x="-183960" y="560520"/>
                <a:ext cx="4581720" cy="3493800"/>
              </a:xfrm>
              <a:prstGeom prst="irregularSeal2">
                <a:avLst/>
              </a:prstGeom>
              <a:solidFill>
                <a:srgbClr val="990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397" name="Google Shape;377;p35" descr=""/>
            <p:cNvPicPr/>
            <p:nvPr/>
          </p:nvPicPr>
          <p:blipFill>
            <a:blip r:embed="rId4"/>
            <a:stretch/>
          </p:blipFill>
          <p:spPr>
            <a:xfrm rot="6189600">
              <a:off x="942120" y="1807920"/>
              <a:ext cx="2127960" cy="13716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98" name="Google Shape;378;p35"/>
          <p:cNvSpPr/>
          <p:nvPr/>
        </p:nvSpPr>
        <p:spPr>
          <a:xfrm>
            <a:off x="5535720" y="4536000"/>
            <a:ext cx="36075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14. März 2024 (Pi-Tag)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83;p36" descr=""/>
          <p:cNvPicPr/>
          <p:nvPr/>
        </p:nvPicPr>
        <p:blipFill>
          <a:blip r:embed="rId1"/>
          <a:stretch/>
        </p:blipFill>
        <p:spPr>
          <a:xfrm>
            <a:off x="1964160" y="0"/>
            <a:ext cx="5214960" cy="5142960"/>
          </a:xfrm>
          <a:prstGeom prst="rect">
            <a:avLst/>
          </a:prstGeom>
          <a:ln w="0">
            <a:noFill/>
          </a:ln>
        </p:spPr>
      </p:pic>
      <p:sp>
        <p:nvSpPr>
          <p:cNvPr id="400" name="Google Shape;384;p36"/>
          <p:cNvSpPr/>
          <p:nvPr/>
        </p:nvSpPr>
        <p:spPr>
          <a:xfrm>
            <a:off x="5535720" y="4536000"/>
            <a:ext cx="36075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14. März 2024 (Pi-Tag)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389;p37" descr=""/>
          <p:cNvPicPr/>
          <p:nvPr/>
        </p:nvPicPr>
        <p:blipFill>
          <a:blip r:embed="rId1"/>
          <a:stretch/>
        </p:blipFill>
        <p:spPr>
          <a:xfrm>
            <a:off x="1855080" y="0"/>
            <a:ext cx="5433120" cy="5142600"/>
          </a:xfrm>
          <a:prstGeom prst="rect">
            <a:avLst/>
          </a:prstGeom>
          <a:ln w="0">
            <a:noFill/>
          </a:ln>
        </p:spPr>
      </p:pic>
      <p:sp>
        <p:nvSpPr>
          <p:cNvPr id="402" name="Google Shape;390;p37"/>
          <p:cNvSpPr/>
          <p:nvPr/>
        </p:nvSpPr>
        <p:spPr>
          <a:xfrm>
            <a:off x="6775200" y="4536000"/>
            <a:ext cx="236808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15. März 2024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395;p38" descr=""/>
          <p:cNvPicPr/>
          <p:nvPr/>
        </p:nvPicPr>
        <p:blipFill>
          <a:blip r:embed="rId1"/>
          <a:srcRect l="0" t="0" r="0" b="-4068"/>
          <a:stretch/>
        </p:blipFill>
        <p:spPr>
          <a:xfrm>
            <a:off x="83520" y="0"/>
            <a:ext cx="9078480" cy="5352120"/>
          </a:xfrm>
          <a:prstGeom prst="rect">
            <a:avLst/>
          </a:prstGeom>
          <a:ln w="0">
            <a:noFill/>
          </a:ln>
        </p:spPr>
      </p:pic>
      <p:sp>
        <p:nvSpPr>
          <p:cNvPr id="404" name="Google Shape;396;p38"/>
          <p:cNvSpPr/>
          <p:nvPr/>
        </p:nvSpPr>
        <p:spPr>
          <a:xfrm>
            <a:off x="6775200" y="4536000"/>
            <a:ext cx="236808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19. März 2024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05" name="Google Shape;397;p38" descr=""/>
          <p:cNvPicPr/>
          <p:nvPr/>
        </p:nvPicPr>
        <p:blipFill>
          <a:blip r:embed="rId2"/>
          <a:srcRect l="0" t="3912" r="0" b="0"/>
          <a:stretch/>
        </p:blipFill>
        <p:spPr>
          <a:xfrm>
            <a:off x="238680" y="0"/>
            <a:ext cx="892044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" dur="indefinite" restart="never" nodeType="tmRoot">
          <p:childTnLst>
            <p:seq>
              <p:cTn id="130" dur="indefinite" nodeType="mainSeq">
                <p:childTnLst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2;p39"/>
          <p:cNvSpPr/>
          <p:nvPr/>
        </p:nvSpPr>
        <p:spPr>
          <a:xfrm>
            <a:off x="6479280" y="461196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21. März 2024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407" name="Google Shape;403;p39"/>
          <p:cNvGrpSpPr/>
          <p:nvPr/>
        </p:nvGrpSpPr>
        <p:grpSpPr>
          <a:xfrm>
            <a:off x="-709920" y="-710280"/>
            <a:ext cx="6075360" cy="5832720"/>
            <a:chOff x="-709920" y="-710280"/>
            <a:chExt cx="6075360" cy="5832720"/>
          </a:xfrm>
        </p:grpSpPr>
        <p:grpSp>
          <p:nvGrpSpPr>
            <p:cNvPr id="408" name="Google Shape;404;p39"/>
            <p:cNvGrpSpPr/>
            <p:nvPr/>
          </p:nvGrpSpPr>
          <p:grpSpPr>
            <a:xfrm>
              <a:off x="-709920" y="-710280"/>
              <a:ext cx="6075360" cy="5832720"/>
              <a:chOff x="-709920" y="-710280"/>
              <a:chExt cx="6075360" cy="5832720"/>
            </a:xfrm>
          </p:grpSpPr>
          <p:sp>
            <p:nvSpPr>
              <p:cNvPr id="409" name="Google Shape;405;p39"/>
              <p:cNvSpPr/>
              <p:nvPr/>
            </p:nvSpPr>
            <p:spPr>
              <a:xfrm rot="19420200">
                <a:off x="20880" y="432720"/>
                <a:ext cx="4723920" cy="3644640"/>
              </a:xfrm>
              <a:prstGeom prst="irregularSeal2">
                <a:avLst/>
              </a:prstGeom>
              <a:solidFill>
                <a:srgbClr val="ffdd7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0" name="Google Shape;406;p39"/>
              <p:cNvSpPr/>
              <p:nvPr/>
            </p:nvSpPr>
            <p:spPr>
              <a:xfrm rot="19420200">
                <a:off x="-89280" y="334800"/>
                <a:ext cx="4723920" cy="3644640"/>
              </a:xfrm>
              <a:prstGeom prst="irregularSeal2">
                <a:avLst/>
              </a:prstGeom>
              <a:solidFill>
                <a:srgbClr val="990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11" name="Google Shape;407;p39" descr=""/>
            <p:cNvPicPr/>
            <p:nvPr/>
          </p:nvPicPr>
          <p:blipFill>
            <a:blip r:embed="rId1"/>
            <a:stretch/>
          </p:blipFill>
          <p:spPr>
            <a:xfrm rot="6189600">
              <a:off x="1059120" y="1644120"/>
              <a:ext cx="2219760" cy="1414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12" name="Google Shape;408;p39"/>
          <p:cNvSpPr/>
          <p:nvPr/>
        </p:nvSpPr>
        <p:spPr>
          <a:xfrm>
            <a:off x="4822920" y="932760"/>
            <a:ext cx="409320" cy="26460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Google Shape;409;p39"/>
          <p:cNvSpPr/>
          <p:nvPr/>
        </p:nvSpPr>
        <p:spPr>
          <a:xfrm>
            <a:off x="8733960" y="932760"/>
            <a:ext cx="409320" cy="26460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14" name="Google Shape;410;p39"/>
          <p:cNvGrpSpPr/>
          <p:nvPr/>
        </p:nvGrpSpPr>
        <p:grpSpPr>
          <a:xfrm>
            <a:off x="4317480" y="1150560"/>
            <a:ext cx="4825800" cy="2174040"/>
            <a:chOff x="4317480" y="1150560"/>
            <a:chExt cx="4825800" cy="2174040"/>
          </a:xfrm>
        </p:grpSpPr>
        <p:pic>
          <p:nvPicPr>
            <p:cNvPr id="415" name="Google Shape;411;p39" descr=""/>
            <p:cNvPicPr/>
            <p:nvPr/>
          </p:nvPicPr>
          <p:blipFill>
            <a:blip r:embed="rId2"/>
            <a:srcRect l="1615" t="22960" r="0" b="0"/>
            <a:stretch/>
          </p:blipFill>
          <p:spPr>
            <a:xfrm>
              <a:off x="4822920" y="1415880"/>
              <a:ext cx="4320360" cy="1908720"/>
            </a:xfrm>
            <a:prstGeom prst="rect">
              <a:avLst/>
            </a:prstGeom>
            <a:ln w="9525">
              <a:solidFill>
                <a:srgbClr val="ffffff"/>
              </a:solidFill>
              <a:round/>
            </a:ln>
          </p:spPr>
        </p:pic>
        <p:pic>
          <p:nvPicPr>
            <p:cNvPr id="416" name="Google Shape;412;p39" descr=""/>
            <p:cNvPicPr/>
            <p:nvPr/>
          </p:nvPicPr>
          <p:blipFill>
            <a:blip r:embed="rId3"/>
            <a:srcRect l="21333" t="3518" r="26891" b="85751"/>
            <a:stretch/>
          </p:blipFill>
          <p:spPr>
            <a:xfrm>
              <a:off x="4317480" y="1150560"/>
              <a:ext cx="2272680" cy="264600"/>
            </a:xfrm>
            <a:prstGeom prst="rect">
              <a:avLst/>
            </a:prstGeom>
            <a:ln w="9525">
              <a:solidFill>
                <a:srgbClr val="ffffff"/>
              </a:solidFill>
              <a:round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0" descr=""/>
          <p:cNvPicPr/>
          <p:nvPr/>
        </p:nvPicPr>
        <p:blipFill>
          <a:blip r:embed="rId1"/>
          <a:stretch/>
        </p:blipFill>
        <p:spPr>
          <a:xfrm>
            <a:off x="515520" y="0"/>
            <a:ext cx="3001320" cy="5142960"/>
          </a:xfrm>
          <a:prstGeom prst="rect">
            <a:avLst/>
          </a:prstGeom>
          <a:ln w="0">
            <a:noFill/>
          </a:ln>
        </p:spPr>
      </p:pic>
      <p:sp>
        <p:nvSpPr>
          <p:cNvPr id="418" name="Google Shape;418;p40"/>
          <p:cNvSpPr/>
          <p:nvPr/>
        </p:nvSpPr>
        <p:spPr>
          <a:xfrm>
            <a:off x="5282640" y="1391400"/>
            <a:ext cx="389052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Foto vom Göppening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19" name="Google Shape;419;p40" descr=""/>
          <p:cNvPicPr/>
          <p:nvPr/>
        </p:nvPicPr>
        <p:blipFill>
          <a:blip r:embed="rId2"/>
          <a:srcRect l="0" t="5391" r="4195" b="13116"/>
          <a:stretch/>
        </p:blipFill>
        <p:spPr>
          <a:xfrm>
            <a:off x="4042080" y="-1440"/>
            <a:ext cx="4589640" cy="5204880"/>
          </a:xfrm>
          <a:prstGeom prst="rect">
            <a:avLst/>
          </a:prstGeom>
          <a:ln w="0">
            <a:noFill/>
          </a:ln>
        </p:spPr>
      </p:pic>
      <p:sp>
        <p:nvSpPr>
          <p:cNvPr id="420" name="Google Shape;420;p40"/>
          <p:cNvSpPr/>
          <p:nvPr/>
        </p:nvSpPr>
        <p:spPr>
          <a:xfrm>
            <a:off x="6479280" y="461196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21. März 2024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5;p41"/>
          <p:cNvSpPr/>
          <p:nvPr/>
        </p:nvSpPr>
        <p:spPr>
          <a:xfrm>
            <a:off x="-4408560" y="0"/>
            <a:ext cx="3508920" cy="457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Nerdgeschichte mit radio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tagebuch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nette leute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mittelnette wärter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mittelgutes essen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orga aus dem Knast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zeug mitgennommen</a:t>
            </a:r>
            <a:endParaRPr b="0" lang="de-DE" sz="2000" spc="-1" strike="noStrike"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de" sz="2000" spc="-1" strike="noStrike">
                <a:solidFill>
                  <a:srgbClr val="000000"/>
                </a:solidFill>
                <a:latin typeface="Arial"/>
                <a:ea typeface="Arial"/>
              </a:rPr>
              <a:t>joungkieren gelernt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</p:txBody>
      </p:sp>
      <p:pic>
        <p:nvPicPr>
          <p:cNvPr id="422" name="Google Shape;426;p41" descr=""/>
          <p:cNvPicPr/>
          <p:nvPr/>
        </p:nvPicPr>
        <p:blipFill>
          <a:blip r:embed="rId1"/>
          <a:srcRect l="0" t="27729" r="0" b="0"/>
          <a:stretch/>
        </p:blipFill>
        <p:spPr>
          <a:xfrm>
            <a:off x="10330560" y="4430160"/>
            <a:ext cx="1891080" cy="1817640"/>
          </a:xfrm>
          <a:prstGeom prst="rect">
            <a:avLst/>
          </a:prstGeom>
          <a:ln w="0">
            <a:noFill/>
          </a:ln>
        </p:spPr>
      </p:pic>
      <p:pic>
        <p:nvPicPr>
          <p:cNvPr id="423" name="Google Shape;427;p41" descr=""/>
          <p:cNvPicPr/>
          <p:nvPr/>
        </p:nvPicPr>
        <p:blipFill>
          <a:blip r:embed="rId2"/>
          <a:stretch/>
        </p:blipFill>
        <p:spPr>
          <a:xfrm>
            <a:off x="9939960" y="1707480"/>
            <a:ext cx="1891080" cy="1892520"/>
          </a:xfrm>
          <a:prstGeom prst="rect">
            <a:avLst/>
          </a:prstGeom>
          <a:ln w="0">
            <a:noFill/>
          </a:ln>
        </p:spPr>
      </p:pic>
      <p:pic>
        <p:nvPicPr>
          <p:cNvPr id="424" name="Google Shape;428;p41" descr=""/>
          <p:cNvPicPr/>
          <p:nvPr/>
        </p:nvPicPr>
        <p:blipFill>
          <a:blip r:embed="rId3"/>
          <a:stretch/>
        </p:blipFill>
        <p:spPr>
          <a:xfrm>
            <a:off x="10509840" y="-1282320"/>
            <a:ext cx="1891080" cy="1874520"/>
          </a:xfrm>
          <a:prstGeom prst="rect">
            <a:avLst/>
          </a:prstGeom>
          <a:ln w="0">
            <a:noFill/>
          </a:ln>
        </p:spPr>
      </p:pic>
      <p:pic>
        <p:nvPicPr>
          <p:cNvPr id="425" name="Google Shape;429;p41" descr=""/>
          <p:cNvPicPr/>
          <p:nvPr/>
        </p:nvPicPr>
        <p:blipFill>
          <a:blip r:embed="rId4"/>
          <a:stretch/>
        </p:blipFill>
        <p:spPr>
          <a:xfrm>
            <a:off x="12401640" y="-1830240"/>
            <a:ext cx="2579040" cy="2553840"/>
          </a:xfrm>
          <a:prstGeom prst="rect">
            <a:avLst/>
          </a:prstGeom>
          <a:ln w="0">
            <a:noFill/>
          </a:ln>
        </p:spPr>
      </p:pic>
      <p:sp>
        <p:nvSpPr>
          <p:cNvPr id="426" name="Google Shape;430;p41"/>
          <p:cNvSpPr/>
          <p:nvPr/>
        </p:nvSpPr>
        <p:spPr>
          <a:xfrm>
            <a:off x="12666600" y="1219320"/>
            <a:ext cx="5308560" cy="29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Soliaktionen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Samuel und Charlie haben sich am mesiten gewünscht,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dass sie Zeitungsartikel bekommen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von Aktionen, die andere gemacht haben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-&gt; sehr viele andere Menschen habenDinge organisiert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-&gt; nach der ersten Woche Karfreitag-Piknick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Arial"/>
                <a:ea typeface="Arial"/>
              </a:rPr>
              <a:t>-&gt; Fabia saß im Baum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27" name="Google Shape;431;p41" descr=""/>
          <p:cNvPicPr/>
          <p:nvPr/>
        </p:nvPicPr>
        <p:blipFill>
          <a:blip r:embed="rId5"/>
          <a:srcRect l="0" t="5057" r="0" b="5067"/>
          <a:stretch/>
        </p:blipFill>
        <p:spPr>
          <a:xfrm>
            <a:off x="0" y="0"/>
            <a:ext cx="4205880" cy="5142960"/>
          </a:xfrm>
          <a:prstGeom prst="rect">
            <a:avLst/>
          </a:prstGeom>
          <a:ln w="0">
            <a:noFill/>
          </a:ln>
        </p:spPr>
      </p:pic>
      <p:pic>
        <p:nvPicPr>
          <p:cNvPr id="428" name="Google Shape;432;p41" descr=""/>
          <p:cNvPicPr/>
          <p:nvPr/>
        </p:nvPicPr>
        <p:blipFill>
          <a:blip r:embed="rId6"/>
          <a:srcRect l="23715" t="0" r="8249" b="12739"/>
          <a:stretch/>
        </p:blipFill>
        <p:spPr>
          <a:xfrm>
            <a:off x="4295160" y="0"/>
            <a:ext cx="4848120" cy="5142960"/>
          </a:xfrm>
          <a:prstGeom prst="rect">
            <a:avLst/>
          </a:prstGeom>
          <a:ln w="0">
            <a:noFill/>
          </a:ln>
        </p:spPr>
      </p:pic>
      <p:sp>
        <p:nvSpPr>
          <p:cNvPr id="429" name="Google Shape;433;p41"/>
          <p:cNvSpPr/>
          <p:nvPr/>
        </p:nvSpPr>
        <p:spPr>
          <a:xfrm>
            <a:off x="4192920" y="0"/>
            <a:ext cx="130680" cy="514296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0" name="Google Shape;434;p41" descr=""/>
          <p:cNvPicPr/>
          <p:nvPr/>
        </p:nvPicPr>
        <p:blipFill>
          <a:blip r:embed="rId7"/>
          <a:srcRect l="21426" t="12751" r="18338" b="13858"/>
          <a:stretch/>
        </p:blipFill>
        <p:spPr>
          <a:xfrm>
            <a:off x="1638720" y="0"/>
            <a:ext cx="63327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76;p15"/>
          <p:cNvGrpSpPr/>
          <p:nvPr/>
        </p:nvGrpSpPr>
        <p:grpSpPr>
          <a:xfrm>
            <a:off x="-42840" y="-830520"/>
            <a:ext cx="9143280" cy="5366880"/>
            <a:chOff x="-42840" y="-830520"/>
            <a:chExt cx="9143280" cy="5366880"/>
          </a:xfrm>
        </p:grpSpPr>
        <p:pic>
          <p:nvPicPr>
            <p:cNvPr id="177" name="Google Shape;77;p15" descr=""/>
            <p:cNvPicPr/>
            <p:nvPr/>
          </p:nvPicPr>
          <p:blipFill>
            <a:blip r:embed="rId1"/>
            <a:stretch/>
          </p:blipFill>
          <p:spPr>
            <a:xfrm>
              <a:off x="-42840" y="-830520"/>
              <a:ext cx="9143280" cy="5366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8" name="Google Shape;78;p15"/>
            <p:cNvSpPr/>
            <p:nvPr/>
          </p:nvSpPr>
          <p:spPr>
            <a:xfrm rot="177600">
              <a:off x="2606400" y="2157120"/>
              <a:ext cx="2505960" cy="44244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Google Shape;79;p15"/>
            <p:cNvSpPr/>
            <p:nvPr/>
          </p:nvSpPr>
          <p:spPr>
            <a:xfrm rot="177000">
              <a:off x="2439000" y="2640960"/>
              <a:ext cx="2520360" cy="44244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Google Shape;80;p15"/>
            <p:cNvSpPr/>
            <p:nvPr/>
          </p:nvSpPr>
          <p:spPr>
            <a:xfrm rot="176400">
              <a:off x="3398400" y="3131280"/>
              <a:ext cx="555480" cy="26136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81" name="Google Shape;81;p15" descr=""/>
          <p:cNvPicPr/>
          <p:nvPr/>
        </p:nvPicPr>
        <p:blipFill>
          <a:blip r:embed="rId2"/>
          <a:srcRect l="13606" t="21827" r="27559" b="0"/>
          <a:stretch/>
        </p:blipFill>
        <p:spPr>
          <a:xfrm>
            <a:off x="5312520" y="-738720"/>
            <a:ext cx="3830760" cy="6654240"/>
          </a:xfrm>
          <a:prstGeom prst="rect">
            <a:avLst/>
          </a:prstGeom>
          <a:ln w="0">
            <a:noFill/>
          </a:ln>
        </p:spPr>
      </p:pic>
      <p:sp>
        <p:nvSpPr>
          <p:cNvPr id="182" name="Google Shape;82;p15"/>
          <p:cNvSpPr/>
          <p:nvPr/>
        </p:nvSpPr>
        <p:spPr>
          <a:xfrm>
            <a:off x="-88200" y="3638880"/>
            <a:ext cx="9231840" cy="155484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280080" y="3638880"/>
            <a:ext cx="8583120" cy="149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2740" spc="-1" strike="noStrike">
                <a:solidFill>
                  <a:srgbClr val="ffffff"/>
                </a:solidFill>
                <a:latin typeface="Lexend"/>
                <a:ea typeface="Lexend"/>
              </a:rPr>
              <a:t>Gefährliche Meinung –</a:t>
            </a:r>
            <a:endParaRPr b="0" lang="de-DE" sz="274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740" spc="-1" strike="noStrike">
                <a:solidFill>
                  <a:srgbClr val="ffffff"/>
                </a:solidFill>
                <a:latin typeface="Lexend"/>
                <a:ea typeface="Lexend"/>
              </a:rPr>
              <a:t>wenn Wälder brennen und </a:t>
            </a:r>
            <a:endParaRPr b="0" lang="de-DE" sz="274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740" spc="-1" strike="noStrike">
                <a:solidFill>
                  <a:srgbClr val="ffffff"/>
                </a:solidFill>
                <a:latin typeface="Lexend"/>
                <a:ea typeface="Lexend"/>
              </a:rPr>
              <a:t>Klimaaktivist*innen im Knast sitzen </a:t>
            </a:r>
            <a:endParaRPr b="0" lang="de-DE" sz="2740" spc="-1" strike="noStrike">
              <a:latin typeface="Arial"/>
            </a:endParaRPr>
          </a:p>
        </p:txBody>
      </p:sp>
      <p:pic>
        <p:nvPicPr>
          <p:cNvPr id="184" name="Google Shape;84;p15" descr=""/>
          <p:cNvPicPr/>
          <p:nvPr/>
        </p:nvPicPr>
        <p:blipFill>
          <a:blip r:embed="rId3"/>
          <a:stretch/>
        </p:blipFill>
        <p:spPr>
          <a:xfrm>
            <a:off x="7144920" y="3596760"/>
            <a:ext cx="1803240" cy="1639440"/>
          </a:xfrm>
          <a:prstGeom prst="rect">
            <a:avLst/>
          </a:prstGeom>
          <a:ln w="0">
            <a:noFill/>
          </a:ln>
        </p:spPr>
      </p:pic>
      <p:sp>
        <p:nvSpPr>
          <p:cNvPr id="185" name="Google Shape;85;p15"/>
          <p:cNvSpPr/>
          <p:nvPr/>
        </p:nvSpPr>
        <p:spPr>
          <a:xfrm>
            <a:off x="0" y="0"/>
            <a:ext cx="29991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400" spc="-1" strike="noStrike">
                <a:solidFill>
                  <a:srgbClr val="000000"/>
                </a:solidFill>
                <a:latin typeface="Arial"/>
                <a:ea typeface="Arial"/>
              </a:rPr>
              <a:t>￼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9;p42" descr=""/>
          <p:cNvPicPr/>
          <p:nvPr/>
        </p:nvPicPr>
        <p:blipFill>
          <a:blip r:embed="rId1"/>
          <a:srcRect l="7112" t="4209" r="3762" b="0"/>
          <a:stretch/>
        </p:blipFill>
        <p:spPr>
          <a:xfrm>
            <a:off x="2075040" y="6840"/>
            <a:ext cx="4771440" cy="5128920"/>
          </a:xfrm>
          <a:prstGeom prst="rect">
            <a:avLst/>
          </a:prstGeom>
          <a:ln w="0">
            <a:noFill/>
          </a:ln>
        </p:spPr>
      </p:pic>
      <p:sp>
        <p:nvSpPr>
          <p:cNvPr id="432" name="Google Shape;440;p42"/>
          <p:cNvSpPr/>
          <p:nvPr/>
        </p:nvSpPr>
        <p:spPr>
          <a:xfrm>
            <a:off x="6847200" y="4549680"/>
            <a:ext cx="229608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4. April 2024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45;p43" descr=""/>
          <p:cNvPicPr/>
          <p:nvPr/>
        </p:nvPicPr>
        <p:blipFill>
          <a:blip r:embed="rId1"/>
          <a:stretch/>
        </p:blipFill>
        <p:spPr>
          <a:xfrm>
            <a:off x="4572000" y="653040"/>
            <a:ext cx="4383360" cy="2739240"/>
          </a:xfrm>
          <a:prstGeom prst="rect">
            <a:avLst/>
          </a:prstGeom>
          <a:ln w="0">
            <a:noFill/>
          </a:ln>
        </p:spPr>
      </p:pic>
      <p:sp>
        <p:nvSpPr>
          <p:cNvPr id="434" name="Google Shape;446;p43"/>
          <p:cNvSpPr/>
          <p:nvPr/>
        </p:nvSpPr>
        <p:spPr>
          <a:xfrm>
            <a:off x="6479280" y="461196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4. April 2024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435" name="Google Shape;447;p43"/>
          <p:cNvGrpSpPr/>
          <p:nvPr/>
        </p:nvGrpSpPr>
        <p:grpSpPr>
          <a:xfrm>
            <a:off x="-1037520" y="-820440"/>
            <a:ext cx="7270920" cy="6983640"/>
            <a:chOff x="-1037520" y="-820440"/>
            <a:chExt cx="7270920" cy="6983640"/>
          </a:xfrm>
        </p:grpSpPr>
        <p:sp>
          <p:nvSpPr>
            <p:cNvPr id="436" name="Google Shape;448;p43"/>
            <p:cNvSpPr/>
            <p:nvPr/>
          </p:nvSpPr>
          <p:spPr>
            <a:xfrm rot="19420200">
              <a:off x="-158400" y="544320"/>
              <a:ext cx="5645880" cy="4371120"/>
            </a:xfrm>
            <a:prstGeom prst="irregularSeal2">
              <a:avLst/>
            </a:prstGeom>
            <a:solidFill>
              <a:srgbClr val="ffdd7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Google Shape;449;p43"/>
            <p:cNvSpPr/>
            <p:nvPr/>
          </p:nvSpPr>
          <p:spPr>
            <a:xfrm rot="19420200">
              <a:off x="-291240" y="426960"/>
              <a:ext cx="5645880" cy="4371120"/>
            </a:xfrm>
            <a:prstGeom prst="irregularSeal2">
              <a:avLst/>
            </a:prstGeom>
            <a:solidFill>
              <a:srgbClr val="99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38" name="Google Shape;450;p43" descr=""/>
          <p:cNvPicPr/>
          <p:nvPr/>
        </p:nvPicPr>
        <p:blipFill>
          <a:blip r:embed="rId2"/>
          <a:stretch/>
        </p:blipFill>
        <p:spPr>
          <a:xfrm rot="5916600">
            <a:off x="839880" y="1121040"/>
            <a:ext cx="3374640" cy="3374640"/>
          </a:xfrm>
          <a:prstGeom prst="rect">
            <a:avLst/>
          </a:prstGeom>
          <a:ln w="0">
            <a:noFill/>
          </a:ln>
        </p:spPr>
      </p:pic>
      <p:pic>
        <p:nvPicPr>
          <p:cNvPr id="439" name="Google Shape;451;p43" descr=""/>
          <p:cNvPicPr/>
          <p:nvPr/>
        </p:nvPicPr>
        <p:blipFill>
          <a:blip r:embed="rId3"/>
          <a:stretch/>
        </p:blipFill>
        <p:spPr>
          <a:xfrm rot="5916600">
            <a:off x="902880" y="1260720"/>
            <a:ext cx="3231360" cy="312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56;p44" descr=""/>
          <p:cNvPicPr/>
          <p:nvPr/>
        </p:nvPicPr>
        <p:blipFill>
          <a:blip r:embed="rId1"/>
          <a:stretch/>
        </p:blipFill>
        <p:spPr>
          <a:xfrm>
            <a:off x="-97560" y="0"/>
            <a:ext cx="5492880" cy="3348720"/>
          </a:xfrm>
          <a:prstGeom prst="rect">
            <a:avLst/>
          </a:prstGeom>
          <a:ln w="0">
            <a:noFill/>
          </a:ln>
        </p:spPr>
      </p:pic>
      <p:grpSp>
        <p:nvGrpSpPr>
          <p:cNvPr id="441" name="Google Shape;457;p44"/>
          <p:cNvGrpSpPr/>
          <p:nvPr/>
        </p:nvGrpSpPr>
        <p:grpSpPr>
          <a:xfrm>
            <a:off x="2859120" y="1995480"/>
            <a:ext cx="6437880" cy="2745360"/>
            <a:chOff x="2859120" y="1995480"/>
            <a:chExt cx="6437880" cy="2745360"/>
          </a:xfrm>
        </p:grpSpPr>
        <p:pic>
          <p:nvPicPr>
            <p:cNvPr id="442" name="Google Shape;458;p44" descr=""/>
            <p:cNvPicPr/>
            <p:nvPr/>
          </p:nvPicPr>
          <p:blipFill>
            <a:blip r:embed="rId2"/>
            <a:srcRect l="0" t="45380" r="0" b="0"/>
            <a:stretch/>
          </p:blipFill>
          <p:spPr>
            <a:xfrm>
              <a:off x="2859120" y="2699640"/>
              <a:ext cx="6437880" cy="2041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3" name="Google Shape;459;p44" descr=""/>
            <p:cNvPicPr/>
            <p:nvPr/>
          </p:nvPicPr>
          <p:blipFill>
            <a:blip r:embed="rId3"/>
            <a:srcRect l="0" t="2361" r="0" b="72484"/>
            <a:stretch/>
          </p:blipFill>
          <p:spPr>
            <a:xfrm>
              <a:off x="2859120" y="1995480"/>
              <a:ext cx="6437880" cy="939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4" name="Google Shape;460;p44"/>
            <p:cNvSpPr/>
            <p:nvPr/>
          </p:nvSpPr>
          <p:spPr>
            <a:xfrm>
              <a:off x="6104160" y="2442600"/>
              <a:ext cx="3192840" cy="42840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45" name="Google Shape;461;p44" descr=""/>
          <p:cNvPicPr/>
          <p:nvPr/>
        </p:nvPicPr>
        <p:blipFill>
          <a:blip r:embed="rId4"/>
          <a:srcRect l="11142" t="0" r="0" b="0"/>
          <a:stretch/>
        </p:blipFill>
        <p:spPr>
          <a:xfrm rot="851400">
            <a:off x="4747320" y="-1440"/>
            <a:ext cx="4759560" cy="4422960"/>
          </a:xfrm>
          <a:prstGeom prst="rect">
            <a:avLst/>
          </a:prstGeom>
          <a:ln w="0">
            <a:noFill/>
          </a:ln>
        </p:spPr>
      </p:pic>
      <p:grpSp>
        <p:nvGrpSpPr>
          <p:cNvPr id="446" name="Google Shape;462;p44"/>
          <p:cNvGrpSpPr/>
          <p:nvPr/>
        </p:nvGrpSpPr>
        <p:grpSpPr>
          <a:xfrm>
            <a:off x="4149360" y="3034080"/>
            <a:ext cx="5064480" cy="2265120"/>
            <a:chOff x="4149360" y="3034080"/>
            <a:chExt cx="5064480" cy="2265120"/>
          </a:xfrm>
        </p:grpSpPr>
        <p:pic>
          <p:nvPicPr>
            <p:cNvPr id="447" name="Google Shape;463;p44" descr=""/>
            <p:cNvPicPr/>
            <p:nvPr/>
          </p:nvPicPr>
          <p:blipFill>
            <a:blip r:embed="rId5"/>
            <a:srcRect l="17416" t="0" r="0" b="0"/>
            <a:stretch/>
          </p:blipFill>
          <p:spPr>
            <a:xfrm>
              <a:off x="4224960" y="3034080"/>
              <a:ext cx="4988880" cy="2265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8" name="Google Shape;464;p44" descr=""/>
            <p:cNvPicPr/>
            <p:nvPr/>
          </p:nvPicPr>
          <p:blipFill>
            <a:blip r:embed="rId6"/>
            <a:srcRect l="-1530" t="-1554" r="77022" b="77423"/>
            <a:stretch/>
          </p:blipFill>
          <p:spPr>
            <a:xfrm>
              <a:off x="4149360" y="3034080"/>
              <a:ext cx="1478880" cy="545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49" name="Google Shape;465;p44" descr=""/>
          <p:cNvPicPr/>
          <p:nvPr/>
        </p:nvPicPr>
        <p:blipFill>
          <a:blip r:embed="rId7"/>
          <a:stretch/>
        </p:blipFill>
        <p:spPr>
          <a:xfrm>
            <a:off x="0" y="2479680"/>
            <a:ext cx="3789000" cy="2727720"/>
          </a:xfrm>
          <a:prstGeom prst="rect">
            <a:avLst/>
          </a:prstGeom>
          <a:ln w="0">
            <a:noFill/>
          </a:ln>
        </p:spPr>
      </p:pic>
      <p:pic>
        <p:nvPicPr>
          <p:cNvPr id="450" name="Google Shape;466;p44" descr=""/>
          <p:cNvPicPr/>
          <p:nvPr/>
        </p:nvPicPr>
        <p:blipFill>
          <a:blip r:embed="rId8"/>
          <a:stretch/>
        </p:blipFill>
        <p:spPr>
          <a:xfrm>
            <a:off x="3599280" y="545400"/>
            <a:ext cx="5749200" cy="144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71;p45" descr=""/>
          <p:cNvPicPr/>
          <p:nvPr/>
        </p:nvPicPr>
        <p:blipFill>
          <a:blip r:embed="rId1"/>
          <a:stretch/>
        </p:blipFill>
        <p:spPr>
          <a:xfrm rot="21028200">
            <a:off x="837720" y="-254160"/>
            <a:ext cx="4240080" cy="4240080"/>
          </a:xfrm>
          <a:prstGeom prst="rect">
            <a:avLst/>
          </a:prstGeom>
          <a:ln w="0">
            <a:noFill/>
          </a:ln>
        </p:spPr>
      </p:pic>
      <p:sp>
        <p:nvSpPr>
          <p:cNvPr id="452" name="Google Shape;472;p45"/>
          <p:cNvSpPr/>
          <p:nvPr/>
        </p:nvSpPr>
        <p:spPr>
          <a:xfrm>
            <a:off x="6479280" y="461196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4. April 2024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453" name="Google Shape;473;p45"/>
          <p:cNvGrpSpPr/>
          <p:nvPr/>
        </p:nvGrpSpPr>
        <p:grpSpPr>
          <a:xfrm>
            <a:off x="4027680" y="3027240"/>
            <a:ext cx="2298600" cy="1941120"/>
            <a:chOff x="4027680" y="3027240"/>
            <a:chExt cx="2298600" cy="1941120"/>
          </a:xfrm>
        </p:grpSpPr>
        <p:grpSp>
          <p:nvGrpSpPr>
            <p:cNvPr id="454" name="Google Shape;474;p45"/>
            <p:cNvGrpSpPr/>
            <p:nvPr/>
          </p:nvGrpSpPr>
          <p:grpSpPr>
            <a:xfrm>
              <a:off x="4027680" y="3027240"/>
              <a:ext cx="2298600" cy="1941120"/>
              <a:chOff x="4027680" y="3027240"/>
              <a:chExt cx="2298600" cy="1941120"/>
            </a:xfrm>
          </p:grpSpPr>
          <p:sp>
            <p:nvSpPr>
              <p:cNvPr id="455" name="Google Shape;475;p45"/>
              <p:cNvSpPr/>
              <p:nvPr/>
            </p:nvSpPr>
            <p:spPr>
              <a:xfrm>
                <a:off x="4027680" y="4876560"/>
                <a:ext cx="2298600" cy="91800"/>
              </a:xfrm>
              <a:prstGeom prst="rect">
                <a:avLst/>
              </a:prstGeom>
              <a:solidFill>
                <a:srgbClr val="434343"/>
              </a:solidFill>
              <a:ln w="9525">
                <a:solidFill>
                  <a:srgbClr val="434343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6" name="Google Shape;476;p45"/>
              <p:cNvSpPr/>
              <p:nvPr/>
            </p:nvSpPr>
            <p:spPr>
              <a:xfrm>
                <a:off x="4133880" y="4784040"/>
                <a:ext cx="2108880" cy="91800"/>
              </a:xfrm>
              <a:prstGeom prst="rect">
                <a:avLst/>
              </a:prstGeom>
              <a:solidFill>
                <a:srgbClr val="434343"/>
              </a:solidFill>
              <a:ln w="9525">
                <a:solidFill>
                  <a:srgbClr val="434343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7" name="Google Shape;477;p45"/>
              <p:cNvSpPr/>
              <p:nvPr/>
            </p:nvSpPr>
            <p:spPr>
              <a:xfrm>
                <a:off x="4237200" y="4676040"/>
                <a:ext cx="1880640" cy="138600"/>
              </a:xfrm>
              <a:prstGeom prst="rect">
                <a:avLst/>
              </a:prstGeom>
              <a:solidFill>
                <a:srgbClr val="434343"/>
              </a:solidFill>
              <a:ln w="9525">
                <a:solidFill>
                  <a:srgbClr val="434343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458" name="Google Shape;478;p45"/>
              <p:cNvGrpSpPr/>
              <p:nvPr/>
            </p:nvGrpSpPr>
            <p:grpSpPr>
              <a:xfrm>
                <a:off x="4111920" y="3027240"/>
                <a:ext cx="2108880" cy="1729080"/>
                <a:chOff x="4111920" y="3027240"/>
                <a:chExt cx="2108880" cy="1729080"/>
              </a:xfrm>
            </p:grpSpPr>
            <p:sp>
              <p:nvSpPr>
                <p:cNvPr id="459" name="Google Shape;479;p45"/>
                <p:cNvSpPr/>
                <p:nvPr/>
              </p:nvSpPr>
              <p:spPr>
                <a:xfrm>
                  <a:off x="4349520" y="3630240"/>
                  <a:ext cx="211320" cy="1126080"/>
                </a:xfrm>
                <a:prstGeom prst="rect">
                  <a:avLst/>
                </a:prstGeom>
                <a:solidFill>
                  <a:srgbClr val="434343"/>
                </a:solidFill>
                <a:ln w="9525">
                  <a:solidFill>
                    <a:srgbClr val="43434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0" name="Google Shape;480;p45"/>
                <p:cNvSpPr/>
                <p:nvPr/>
              </p:nvSpPr>
              <p:spPr>
                <a:xfrm>
                  <a:off x="4838040" y="3630240"/>
                  <a:ext cx="211320" cy="1071360"/>
                </a:xfrm>
                <a:prstGeom prst="rect">
                  <a:avLst/>
                </a:prstGeom>
                <a:solidFill>
                  <a:srgbClr val="434343"/>
                </a:solidFill>
                <a:ln w="9525">
                  <a:solidFill>
                    <a:srgbClr val="43434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1" name="Google Shape;481;p45"/>
                <p:cNvSpPr/>
                <p:nvPr/>
              </p:nvSpPr>
              <p:spPr>
                <a:xfrm>
                  <a:off x="5297760" y="3630240"/>
                  <a:ext cx="211320" cy="1095840"/>
                </a:xfrm>
                <a:prstGeom prst="rect">
                  <a:avLst/>
                </a:prstGeom>
                <a:solidFill>
                  <a:srgbClr val="434343"/>
                </a:solidFill>
                <a:ln w="9525">
                  <a:solidFill>
                    <a:srgbClr val="43434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2" name="Google Shape;482;p45"/>
                <p:cNvSpPr/>
                <p:nvPr/>
              </p:nvSpPr>
              <p:spPr>
                <a:xfrm>
                  <a:off x="5781600" y="3630240"/>
                  <a:ext cx="211320" cy="1095840"/>
                </a:xfrm>
                <a:prstGeom prst="rect">
                  <a:avLst/>
                </a:prstGeom>
                <a:solidFill>
                  <a:srgbClr val="434343"/>
                </a:solidFill>
                <a:ln w="9525">
                  <a:solidFill>
                    <a:srgbClr val="43434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3" name="Google Shape;483;p45"/>
                <p:cNvSpPr/>
                <p:nvPr/>
              </p:nvSpPr>
              <p:spPr>
                <a:xfrm>
                  <a:off x="4248360" y="3490920"/>
                  <a:ext cx="1880640" cy="138600"/>
                </a:xfrm>
                <a:prstGeom prst="rect">
                  <a:avLst/>
                </a:prstGeom>
                <a:solidFill>
                  <a:srgbClr val="434343"/>
                </a:solidFill>
                <a:ln w="9525">
                  <a:solidFill>
                    <a:srgbClr val="43434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4" name="Google Shape;484;p45"/>
                <p:cNvSpPr/>
                <p:nvPr/>
              </p:nvSpPr>
              <p:spPr>
                <a:xfrm>
                  <a:off x="4111920" y="3027240"/>
                  <a:ext cx="2108880" cy="46332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34343"/>
                </a:solidFill>
                <a:ln w="9525">
                  <a:solidFill>
                    <a:srgbClr val="43434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sp>
          <p:nvSpPr>
            <p:cNvPr id="465" name="Google Shape;485;p45"/>
            <p:cNvSpPr/>
            <p:nvPr/>
          </p:nvSpPr>
          <p:spPr>
            <a:xfrm>
              <a:off x="4338000" y="3193560"/>
              <a:ext cx="1864800" cy="41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de" sz="1500" spc="-1" strike="noStrike">
                  <a:solidFill>
                    <a:srgbClr val="ffffff"/>
                  </a:solidFill>
                  <a:latin typeface="Lexend"/>
                  <a:ea typeface="Lexend"/>
                </a:rPr>
                <a:t>  </a:t>
              </a:r>
              <a:r>
                <a:rPr b="0" lang="de" sz="1500" spc="-1" strike="noStrike">
                  <a:solidFill>
                    <a:srgbClr val="ffffff"/>
                  </a:solidFill>
                  <a:latin typeface="Lexend"/>
                  <a:ea typeface="Lexend"/>
                </a:rPr>
                <a:t>Gerichte Aux</a:t>
              </a:r>
              <a:endParaRPr b="0" lang="de-DE" sz="1500" spc="-1" strike="noStrike">
                <a:latin typeface="Arial"/>
              </a:endParaRPr>
            </a:p>
          </p:txBody>
        </p:sp>
      </p:grpSp>
      <p:sp>
        <p:nvSpPr>
          <p:cNvPr id="466" name="Google Shape;486;p45"/>
          <p:cNvSpPr/>
          <p:nvPr/>
        </p:nvSpPr>
        <p:spPr>
          <a:xfrm>
            <a:off x="4998600" y="179640"/>
            <a:ext cx="4033440" cy="7311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ffffff"/>
                </a:solidFill>
                <a:latin typeface="Lexend"/>
                <a:ea typeface="Lexend"/>
              </a:rPr>
              <a:t>Meinungsfreiheit</a:t>
            </a:r>
            <a:endParaRPr b="0" lang="de-DE" sz="3600" spc="-1" strike="noStrike">
              <a:latin typeface="Arial"/>
            </a:endParaRPr>
          </a:p>
        </p:txBody>
      </p:sp>
      <p:grpSp>
        <p:nvGrpSpPr>
          <p:cNvPr id="467" name="Google Shape;487;p45"/>
          <p:cNvGrpSpPr/>
          <p:nvPr/>
        </p:nvGrpSpPr>
        <p:grpSpPr>
          <a:xfrm>
            <a:off x="4898160" y="3069360"/>
            <a:ext cx="1149480" cy="1427400"/>
            <a:chOff x="4898160" y="3069360"/>
            <a:chExt cx="1149480" cy="1427400"/>
          </a:xfrm>
        </p:grpSpPr>
        <p:sp>
          <p:nvSpPr>
            <p:cNvPr id="468" name="Google Shape;488;p45"/>
            <p:cNvSpPr/>
            <p:nvPr/>
          </p:nvSpPr>
          <p:spPr>
            <a:xfrm rot="20184000">
              <a:off x="5330880" y="4075200"/>
              <a:ext cx="104040" cy="417960"/>
            </a:xfrm>
            <a:prstGeom prst="lightningBol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Google Shape;489;p45"/>
            <p:cNvSpPr/>
            <p:nvPr/>
          </p:nvSpPr>
          <p:spPr>
            <a:xfrm rot="2578800">
              <a:off x="5815080" y="3602160"/>
              <a:ext cx="104040" cy="417960"/>
            </a:xfrm>
            <a:prstGeom prst="lightningBol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Google Shape;490;p45"/>
            <p:cNvSpPr/>
            <p:nvPr/>
          </p:nvSpPr>
          <p:spPr>
            <a:xfrm rot="16359600">
              <a:off x="5057280" y="2922120"/>
              <a:ext cx="104040" cy="417960"/>
            </a:xfrm>
            <a:prstGeom prst="lightningBol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71" name="Google Shape;491;p45"/>
          <p:cNvSpPr/>
          <p:nvPr/>
        </p:nvSpPr>
        <p:spPr>
          <a:xfrm>
            <a:off x="5945040" y="986760"/>
            <a:ext cx="2503440" cy="592920"/>
          </a:xfrm>
          <a:prstGeom prst="rect">
            <a:avLst/>
          </a:prstGeom>
          <a:solidFill>
            <a:srgbClr val="98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ffffff"/>
                </a:solidFill>
                <a:latin typeface="Lexend Medium"/>
                <a:ea typeface="Lexend Medium"/>
              </a:rPr>
              <a:t>Art. 5 GG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96;p46"/>
          <p:cNvSpPr/>
          <p:nvPr/>
        </p:nvSpPr>
        <p:spPr>
          <a:xfrm>
            <a:off x="0" y="-56520"/>
            <a:ext cx="7870320" cy="915840"/>
          </a:xfrm>
          <a:prstGeom prst="rect">
            <a:avLst/>
          </a:prstGeom>
          <a:solidFill>
            <a:srgbClr val="98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Google Shape;497;p46"/>
          <p:cNvSpPr/>
          <p:nvPr/>
        </p:nvSpPr>
        <p:spPr>
          <a:xfrm>
            <a:off x="235080" y="2280240"/>
            <a:ext cx="3473640" cy="2331360"/>
          </a:xfrm>
          <a:prstGeom prst="wedgeEllipseCallout">
            <a:avLst>
              <a:gd name="adj1" fmla="val -33696"/>
              <a:gd name="adj2" fmla="val 57295"/>
            </a:avLst>
          </a:prstGeom>
          <a:solidFill>
            <a:srgbClr val="980000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Beweisantrag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&amp; 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Anträge auf Verteidigung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74" name="Google Shape;498;p46" descr=""/>
          <p:cNvPicPr/>
          <p:nvPr/>
        </p:nvPicPr>
        <p:blipFill>
          <a:blip r:embed="rId1"/>
          <a:srcRect l="0" t="15796" r="0" b="0"/>
          <a:stretch/>
        </p:blipFill>
        <p:spPr>
          <a:xfrm>
            <a:off x="5145120" y="995760"/>
            <a:ext cx="3854160" cy="3479760"/>
          </a:xfrm>
          <a:prstGeom prst="rect">
            <a:avLst/>
          </a:prstGeom>
          <a:ln w="0">
            <a:noFill/>
          </a:ln>
        </p:spPr>
      </p:pic>
      <p:sp>
        <p:nvSpPr>
          <p:cNvPr id="475" name="Google Shape;499;p46"/>
          <p:cNvSpPr/>
          <p:nvPr/>
        </p:nvSpPr>
        <p:spPr>
          <a:xfrm>
            <a:off x="6375960" y="4611960"/>
            <a:ext cx="276732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24. Oktober 2024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76" name="Google Shape;500;p46"/>
          <p:cNvSpPr/>
          <p:nvPr/>
        </p:nvSpPr>
        <p:spPr>
          <a:xfrm>
            <a:off x="235080" y="140760"/>
            <a:ext cx="7635240" cy="6091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800" spc="-1" strike="noStrike">
                <a:solidFill>
                  <a:srgbClr val="ffffff"/>
                </a:solidFill>
                <a:latin typeface="Lexend"/>
                <a:ea typeface="Lexend"/>
              </a:rPr>
              <a:t>Amtsgericht Augsburg – Zweiter Versuch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477" name="Google Shape;501;p46"/>
          <p:cNvSpPr/>
          <p:nvPr/>
        </p:nvSpPr>
        <p:spPr>
          <a:xfrm rot="20478000">
            <a:off x="3855240" y="2219040"/>
            <a:ext cx="1020240" cy="107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5" dur="indefinite" restart="never" nodeType="tmRoot">
          <p:childTnLst>
            <p:seq>
              <p:cTn id="176" dur="indefinite" nodeType="mainSeq">
                <p:childTnLst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506;p47" descr=""/>
          <p:cNvPicPr/>
          <p:nvPr/>
        </p:nvPicPr>
        <p:blipFill>
          <a:blip r:embed="rId1"/>
          <a:stretch/>
        </p:blipFill>
        <p:spPr>
          <a:xfrm>
            <a:off x="1113840" y="145440"/>
            <a:ext cx="6638760" cy="4411080"/>
          </a:xfrm>
          <a:prstGeom prst="rect">
            <a:avLst/>
          </a:prstGeom>
          <a:ln w="0">
            <a:noFill/>
          </a:ln>
        </p:spPr>
      </p:pic>
      <p:grpSp>
        <p:nvGrpSpPr>
          <p:cNvPr id="479" name="Google Shape;507;p47"/>
          <p:cNvGrpSpPr/>
          <p:nvPr/>
        </p:nvGrpSpPr>
        <p:grpSpPr>
          <a:xfrm>
            <a:off x="877320" y="119520"/>
            <a:ext cx="7090200" cy="4497480"/>
            <a:chOff x="877320" y="119520"/>
            <a:chExt cx="7090200" cy="4497480"/>
          </a:xfrm>
        </p:grpSpPr>
        <p:sp>
          <p:nvSpPr>
            <p:cNvPr id="480" name="Google Shape;508;p47"/>
            <p:cNvSpPr/>
            <p:nvPr/>
          </p:nvSpPr>
          <p:spPr>
            <a:xfrm>
              <a:off x="877320" y="119520"/>
              <a:ext cx="7090200" cy="449748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81" name="Google Shape;509;p47" descr=""/>
            <p:cNvPicPr/>
            <p:nvPr/>
          </p:nvPicPr>
          <p:blipFill>
            <a:blip r:embed="rId2"/>
            <a:stretch/>
          </p:blipFill>
          <p:spPr>
            <a:xfrm>
              <a:off x="1567080" y="128160"/>
              <a:ext cx="5711040" cy="4285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2" name="Google Shape;510;p47"/>
          <p:cNvSpPr/>
          <p:nvPr/>
        </p:nvSpPr>
        <p:spPr>
          <a:xfrm>
            <a:off x="6298920" y="4536000"/>
            <a:ext cx="284436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November 2024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3" dur="indefinite" restart="never" nodeType="tmRoot">
          <p:childTnLst>
            <p:seq>
              <p:cTn id="184" dur="indefinite" nodeType="mainSeq">
                <p:childTnLst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515;p48"/>
          <p:cNvSpPr/>
          <p:nvPr/>
        </p:nvSpPr>
        <p:spPr>
          <a:xfrm>
            <a:off x="1316880" y="3814920"/>
            <a:ext cx="786456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4" name="Google Shape;516;p48" descr=""/>
          <p:cNvPicPr/>
          <p:nvPr/>
        </p:nvPicPr>
        <p:blipFill>
          <a:blip r:embed="rId1"/>
          <a:stretch/>
        </p:blipFill>
        <p:spPr>
          <a:xfrm>
            <a:off x="950760" y="0"/>
            <a:ext cx="4700880" cy="5142960"/>
          </a:xfrm>
          <a:prstGeom prst="rect">
            <a:avLst/>
          </a:prstGeom>
          <a:ln w="0">
            <a:noFill/>
          </a:ln>
        </p:spPr>
      </p:pic>
      <p:sp>
        <p:nvSpPr>
          <p:cNvPr id="485" name="Google Shape;517;p48"/>
          <p:cNvSpPr/>
          <p:nvPr/>
        </p:nvSpPr>
        <p:spPr>
          <a:xfrm>
            <a:off x="6479280" y="4611960"/>
            <a:ext cx="266400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November 2023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486" name="Google Shape;518;p48"/>
          <p:cNvGrpSpPr/>
          <p:nvPr/>
        </p:nvGrpSpPr>
        <p:grpSpPr>
          <a:xfrm>
            <a:off x="10344960" y="-225360"/>
            <a:ext cx="3178080" cy="4365360"/>
            <a:chOff x="10344960" y="-225360"/>
            <a:chExt cx="3178080" cy="4365360"/>
          </a:xfrm>
        </p:grpSpPr>
        <p:pic>
          <p:nvPicPr>
            <p:cNvPr id="487" name="Google Shape;519;p48" descr=""/>
            <p:cNvPicPr/>
            <p:nvPr/>
          </p:nvPicPr>
          <p:blipFill>
            <a:blip r:embed="rId2"/>
            <a:srcRect l="0" t="0" r="0" b="2019"/>
            <a:stretch/>
          </p:blipFill>
          <p:spPr>
            <a:xfrm>
              <a:off x="10344960" y="-225360"/>
              <a:ext cx="3177720" cy="436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8" name="Google Shape;520;p48"/>
            <p:cNvSpPr/>
            <p:nvPr/>
          </p:nvSpPr>
          <p:spPr>
            <a:xfrm>
              <a:off x="12625560" y="-198000"/>
              <a:ext cx="897480" cy="26856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Google Shape;521;p48"/>
            <p:cNvSpPr/>
            <p:nvPr/>
          </p:nvSpPr>
          <p:spPr>
            <a:xfrm>
              <a:off x="10344960" y="-198000"/>
              <a:ext cx="897480" cy="26856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90" name="Google Shape;522;p48"/>
          <p:cNvSpPr/>
          <p:nvPr/>
        </p:nvSpPr>
        <p:spPr>
          <a:xfrm>
            <a:off x="5900040" y="308520"/>
            <a:ext cx="2990160" cy="12891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ffffff"/>
                </a:solidFill>
                <a:latin typeface="Lexend"/>
                <a:ea typeface="Lexend"/>
              </a:rPr>
              <a:t>Richterin dreht durch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491" name="Google Shape;523;p48" descr=""/>
          <p:cNvPicPr/>
          <p:nvPr/>
        </p:nvPicPr>
        <p:blipFill>
          <a:blip r:embed="rId3"/>
          <a:srcRect l="4679" t="0" r="0" b="0"/>
          <a:stretch/>
        </p:blipFill>
        <p:spPr>
          <a:xfrm>
            <a:off x="152280" y="2190600"/>
            <a:ext cx="8847720" cy="113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528;p49"/>
          <p:cNvSpPr/>
          <p:nvPr/>
        </p:nvSpPr>
        <p:spPr>
          <a:xfrm>
            <a:off x="5929920" y="4611960"/>
            <a:ext cx="3213720" cy="5929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11. November 2024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493" name="Google Shape;529;p49"/>
          <p:cNvGrpSpPr/>
          <p:nvPr/>
        </p:nvGrpSpPr>
        <p:grpSpPr>
          <a:xfrm>
            <a:off x="-709920" y="-710280"/>
            <a:ext cx="6075360" cy="5832720"/>
            <a:chOff x="-709920" y="-710280"/>
            <a:chExt cx="6075360" cy="5832720"/>
          </a:xfrm>
        </p:grpSpPr>
        <p:grpSp>
          <p:nvGrpSpPr>
            <p:cNvPr id="494" name="Google Shape;530;p49"/>
            <p:cNvGrpSpPr/>
            <p:nvPr/>
          </p:nvGrpSpPr>
          <p:grpSpPr>
            <a:xfrm>
              <a:off x="-709920" y="-710280"/>
              <a:ext cx="6075360" cy="5832720"/>
              <a:chOff x="-709920" y="-710280"/>
              <a:chExt cx="6075360" cy="5832720"/>
            </a:xfrm>
          </p:grpSpPr>
          <p:sp>
            <p:nvSpPr>
              <p:cNvPr id="495" name="Google Shape;531;p49"/>
              <p:cNvSpPr/>
              <p:nvPr/>
            </p:nvSpPr>
            <p:spPr>
              <a:xfrm rot="19420200">
                <a:off x="20880" y="432720"/>
                <a:ext cx="4723920" cy="3644640"/>
              </a:xfrm>
              <a:prstGeom prst="irregularSeal2">
                <a:avLst/>
              </a:prstGeom>
              <a:solidFill>
                <a:srgbClr val="ffdd7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6" name="Google Shape;532;p49"/>
              <p:cNvSpPr/>
              <p:nvPr/>
            </p:nvSpPr>
            <p:spPr>
              <a:xfrm rot="19420200">
                <a:off x="-89280" y="334800"/>
                <a:ext cx="4723920" cy="3644640"/>
              </a:xfrm>
              <a:prstGeom prst="irregularSeal2">
                <a:avLst/>
              </a:prstGeom>
              <a:solidFill>
                <a:srgbClr val="990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97" name="Google Shape;533;p49" descr=""/>
            <p:cNvPicPr/>
            <p:nvPr/>
          </p:nvPicPr>
          <p:blipFill>
            <a:blip r:embed="rId1">
              <a:alphaModFix amt="52000"/>
            </a:blip>
            <a:stretch/>
          </p:blipFill>
          <p:spPr>
            <a:xfrm rot="6189600">
              <a:off x="1059120" y="1644120"/>
              <a:ext cx="2219760" cy="1414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98" name="Google Shape;534;p49"/>
          <p:cNvSpPr/>
          <p:nvPr/>
        </p:nvSpPr>
        <p:spPr>
          <a:xfrm>
            <a:off x="4822920" y="932760"/>
            <a:ext cx="409320" cy="26460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Google Shape;535;p49"/>
          <p:cNvSpPr/>
          <p:nvPr/>
        </p:nvSpPr>
        <p:spPr>
          <a:xfrm>
            <a:off x="8733960" y="932760"/>
            <a:ext cx="409320" cy="26460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00" name="Google Shape;536;p49"/>
          <p:cNvGrpSpPr/>
          <p:nvPr/>
        </p:nvGrpSpPr>
        <p:grpSpPr>
          <a:xfrm>
            <a:off x="4419720" y="1220760"/>
            <a:ext cx="4420080" cy="1852200"/>
            <a:chOff x="4419720" y="1220760"/>
            <a:chExt cx="4420080" cy="1852200"/>
          </a:xfrm>
        </p:grpSpPr>
        <p:pic>
          <p:nvPicPr>
            <p:cNvPr id="501" name="Google Shape;537;p49" descr=""/>
            <p:cNvPicPr/>
            <p:nvPr/>
          </p:nvPicPr>
          <p:blipFill>
            <a:blip r:embed="rId2"/>
            <a:stretch/>
          </p:blipFill>
          <p:spPr>
            <a:xfrm>
              <a:off x="4419720" y="1220760"/>
              <a:ext cx="4420080" cy="840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2" name="Google Shape;538;p49" descr=""/>
            <p:cNvPicPr/>
            <p:nvPr/>
          </p:nvPicPr>
          <p:blipFill>
            <a:blip r:embed="rId3"/>
            <a:stretch/>
          </p:blipFill>
          <p:spPr>
            <a:xfrm>
              <a:off x="4419720" y="2172960"/>
              <a:ext cx="4420080" cy="90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3" name="Google Shape;539;p49"/>
          <p:cNvSpPr/>
          <p:nvPr/>
        </p:nvSpPr>
        <p:spPr>
          <a:xfrm>
            <a:off x="1970640" y="2016000"/>
            <a:ext cx="115416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Google Shape;540;p49"/>
          <p:cNvSpPr/>
          <p:nvPr/>
        </p:nvSpPr>
        <p:spPr>
          <a:xfrm>
            <a:off x="1805760" y="1242720"/>
            <a:ext cx="713160" cy="19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1500" spc="-1" strike="noStrike">
                <a:solidFill>
                  <a:srgbClr val="ffffff"/>
                </a:solidFill>
                <a:latin typeface="Lexend"/>
                <a:ea typeface="Lexend"/>
              </a:rPr>
              <a:t>?</a:t>
            </a:r>
            <a:endParaRPr b="0" lang="de-DE" sz="1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8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45;p50" descr=""/>
          <p:cNvPicPr/>
          <p:nvPr/>
        </p:nvPicPr>
        <p:blipFill>
          <a:blip r:embed="rId1"/>
          <a:srcRect l="0" t="49" r="0" b="59"/>
          <a:stretch/>
        </p:blipFill>
        <p:spPr>
          <a:xfrm>
            <a:off x="2286000" y="1022400"/>
            <a:ext cx="6857280" cy="4120560"/>
          </a:xfrm>
          <a:prstGeom prst="rect">
            <a:avLst/>
          </a:prstGeom>
          <a:ln w="0">
            <a:noFill/>
          </a:ln>
        </p:spPr>
      </p:pic>
      <p:sp>
        <p:nvSpPr>
          <p:cNvPr id="506" name="Google Shape;546;p50"/>
          <p:cNvSpPr/>
          <p:nvPr/>
        </p:nvSpPr>
        <p:spPr>
          <a:xfrm>
            <a:off x="5226480" y="152280"/>
            <a:ext cx="355392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ffffff"/>
                </a:solidFill>
                <a:latin typeface="Lexend"/>
                <a:ea typeface="Lexend"/>
              </a:rPr>
              <a:t>Und jetzt?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507" name="Google Shape;547;p50" descr=""/>
          <p:cNvPicPr/>
          <p:nvPr/>
        </p:nvPicPr>
        <p:blipFill>
          <a:blip r:embed="rId2"/>
          <a:stretch/>
        </p:blipFill>
        <p:spPr>
          <a:xfrm>
            <a:off x="-27720" y="-48240"/>
            <a:ext cx="4802040" cy="2106000"/>
          </a:xfrm>
          <a:prstGeom prst="rect">
            <a:avLst/>
          </a:prstGeom>
          <a:ln w="0">
            <a:noFill/>
          </a:ln>
        </p:spPr>
      </p:pic>
      <p:grpSp>
        <p:nvGrpSpPr>
          <p:cNvPr id="508" name="Google Shape;548;p50"/>
          <p:cNvGrpSpPr/>
          <p:nvPr/>
        </p:nvGrpSpPr>
        <p:grpSpPr>
          <a:xfrm>
            <a:off x="-27720" y="-48240"/>
            <a:ext cx="4889160" cy="5328720"/>
            <a:chOff x="-27720" y="-48240"/>
            <a:chExt cx="4889160" cy="5328720"/>
          </a:xfrm>
        </p:grpSpPr>
        <p:pic>
          <p:nvPicPr>
            <p:cNvPr id="509" name="Google Shape;549;p50" descr=""/>
            <p:cNvPicPr/>
            <p:nvPr/>
          </p:nvPicPr>
          <p:blipFill>
            <a:blip r:embed="rId3"/>
            <a:srcRect l="0" t="5223" r="0" b="15142"/>
            <a:stretch/>
          </p:blipFill>
          <p:spPr>
            <a:xfrm>
              <a:off x="-27720" y="-48240"/>
              <a:ext cx="4889160" cy="5191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0" name="Google Shape;550;p50"/>
            <p:cNvSpPr/>
            <p:nvPr/>
          </p:nvSpPr>
          <p:spPr>
            <a:xfrm>
              <a:off x="4709520" y="-46800"/>
              <a:ext cx="151560" cy="5327280"/>
            </a:xfrm>
            <a:prstGeom prst="rect">
              <a:avLst/>
            </a:prstGeom>
            <a:solidFill>
              <a:schemeClr val="dk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7" dur="indefinite" restart="never" nodeType="tmRoot">
          <p:childTnLst>
            <p:seq>
              <p:cTn id="198" dur="indefinite" nodeType="mainSeq">
                <p:childTnLst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70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55;p51"/>
          <p:cNvSpPr/>
          <p:nvPr/>
        </p:nvSpPr>
        <p:spPr>
          <a:xfrm rot="19519800">
            <a:off x="3136680" y="464040"/>
            <a:ext cx="7357320" cy="4641840"/>
          </a:xfrm>
          <a:prstGeom prst="cloud">
            <a:avLst/>
          </a:prstGeom>
          <a:solidFill>
            <a:srgbClr val="2d163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Google Shape;556;p51"/>
          <p:cNvSpPr/>
          <p:nvPr/>
        </p:nvSpPr>
        <p:spPr>
          <a:xfrm rot="137400">
            <a:off x="-2171160" y="1990800"/>
            <a:ext cx="14362920" cy="4641840"/>
          </a:xfrm>
          <a:prstGeom prst="cloud">
            <a:avLst/>
          </a:prstGeom>
          <a:solidFill>
            <a:srgbClr val="2d163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Google Shape;557;p51"/>
          <p:cNvSpPr/>
          <p:nvPr/>
        </p:nvSpPr>
        <p:spPr>
          <a:xfrm>
            <a:off x="222120" y="109080"/>
            <a:ext cx="7816320" cy="523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900" spc="-1" strike="noStrike">
                <a:solidFill>
                  <a:srgbClr val="000000"/>
                </a:solidFill>
                <a:latin typeface="Lexend"/>
                <a:ea typeface="Lexend"/>
              </a:rPr>
              <a:t>Kontakt für Fragen und zum aktiv werden:</a:t>
            </a:r>
            <a:endParaRPr b="0" lang="de-DE" sz="1900" spc="-1" strike="noStrike"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000000"/>
              </a:buClr>
              <a:buFont typeface="Lexend"/>
              <a:buChar char="-"/>
              <a:tabLst>
                <a:tab algn="l" pos="0"/>
              </a:tabLst>
            </a:pPr>
            <a:r>
              <a:rPr b="0" lang="de" sz="1900" spc="-1" strike="noStrike">
                <a:solidFill>
                  <a:srgbClr val="000000"/>
                </a:solidFill>
                <a:latin typeface="Lexend"/>
                <a:ea typeface="Lexend"/>
              </a:rPr>
              <a:t>Instagram: @baumbesetzung.ravensburg </a:t>
            </a:r>
            <a:endParaRPr b="0" lang="de-DE" sz="1900" spc="-1" strike="noStrike"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000000"/>
              </a:buClr>
              <a:buFont typeface="Lexend"/>
              <a:buChar char="-"/>
              <a:tabLst>
                <a:tab algn="l" pos="0"/>
              </a:tabLst>
            </a:pPr>
            <a:r>
              <a:rPr b="0" lang="de" sz="1900" spc="-1" strike="noStrike" u="sng">
                <a:solidFill>
                  <a:srgbClr val="0097a7"/>
                </a:solidFill>
                <a:uFillTx/>
                <a:latin typeface="Lexend"/>
                <a:ea typeface="Lexend"/>
                <a:hlinkClick r:id="rId1"/>
              </a:rPr>
              <a:t>altibleibt@backblocks.net</a:t>
            </a:r>
            <a:endParaRPr b="0" lang="de-DE" sz="1900" spc="-1" strike="noStrike"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000000"/>
              </a:buClr>
              <a:buFont typeface="Lexend"/>
              <a:buChar char="-"/>
              <a:tabLst>
                <a:tab algn="l" pos="0"/>
              </a:tabLst>
            </a:pPr>
            <a:r>
              <a:rPr b="0" lang="de" sz="1900" spc="-1" strike="noStrike">
                <a:solidFill>
                  <a:srgbClr val="000000"/>
                </a:solidFill>
                <a:latin typeface="Lexend"/>
                <a:ea typeface="Lexend"/>
              </a:rPr>
              <a:t>Tel.: +49 15156867992</a:t>
            </a:r>
            <a:endParaRPr b="0" lang="de-DE" sz="1900" spc="-1" strike="noStrike"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000000"/>
              </a:buClr>
              <a:buFont typeface="Lexend"/>
              <a:buChar char="-"/>
              <a:tabLst>
                <a:tab algn="l" pos="0"/>
              </a:tabLst>
            </a:pPr>
            <a:r>
              <a:rPr b="0" lang="de" sz="1900" spc="-1" strike="noStrike">
                <a:solidFill>
                  <a:srgbClr val="000000"/>
                </a:solidFill>
                <a:latin typeface="Lexend"/>
                <a:ea typeface="Lexend"/>
              </a:rPr>
              <a:t>Assembly: Klimathematik (Saal 3)</a:t>
            </a:r>
            <a:endParaRPr b="0" lang="de-DE" sz="1900" spc="-1" strike="noStrike"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000000"/>
              </a:buClr>
              <a:buFont typeface="Lexend"/>
              <a:buChar char="-"/>
              <a:tabLst>
                <a:tab algn="l" pos="0"/>
              </a:tabLst>
            </a:pPr>
            <a:r>
              <a:rPr b="0" lang="de" sz="1900" spc="-1" strike="noStrike">
                <a:solidFill>
                  <a:srgbClr val="000000"/>
                </a:solidFill>
                <a:latin typeface="Lexend"/>
                <a:ea typeface="Lexend"/>
              </a:rPr>
              <a:t>lohwibleibt.de</a:t>
            </a: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Sessions auf dem Congress:</a:t>
            </a: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Tag 3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</a:t>
            </a: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14:45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</a:t>
            </a: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Assembly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Klimagerechtigkeitsaktivismus: ein Blick hinter die Kulissen. Wie eine Gruppe Nerds einen Wald rettete und nur um Haaresbreite vier Wochen Gefängnis entkam </a:t>
            </a: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Tag 3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</a:t>
            </a: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00:25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</a:t>
            </a: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Saal E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Kommunikationsguerilla – was das ist und Praktische Beispiele ;)</a:t>
            </a: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Tag 4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</a:t>
            </a: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13:00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</a:t>
            </a:r>
            <a:r>
              <a:rPr b="1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Assembly</a:t>
            </a:r>
            <a:r>
              <a:rPr b="0" lang="de" sz="1900" spc="-1" strike="noStrike">
                <a:solidFill>
                  <a:srgbClr val="ffffff"/>
                </a:solidFill>
                <a:latin typeface="Lexend"/>
                <a:ea typeface="Lexend"/>
              </a:rPr>
              <a:t> – Warum Kapitalismus Klimagerechtigkeit Verhindert. – Was Kies, Stahl und Beton damit zu tun haben</a:t>
            </a:r>
            <a:endParaRPr b="0" lang="de-DE" sz="1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900" spc="-1" strike="noStrike">
              <a:latin typeface="Arial"/>
            </a:endParaRPr>
          </a:p>
        </p:txBody>
      </p:sp>
      <p:pic>
        <p:nvPicPr>
          <p:cNvPr id="514" name="Google Shape;558;p51" descr=""/>
          <p:cNvPicPr/>
          <p:nvPr/>
        </p:nvPicPr>
        <p:blipFill>
          <a:blip r:embed="rId2"/>
          <a:stretch/>
        </p:blipFill>
        <p:spPr>
          <a:xfrm>
            <a:off x="4826520" y="913680"/>
            <a:ext cx="2284200" cy="2076480"/>
          </a:xfrm>
          <a:prstGeom prst="rect">
            <a:avLst/>
          </a:prstGeom>
          <a:ln w="0">
            <a:noFill/>
          </a:ln>
        </p:spPr>
      </p:pic>
      <p:pic>
        <p:nvPicPr>
          <p:cNvPr id="515" name="Google Shape;559;p51" descr=""/>
          <p:cNvPicPr/>
          <p:nvPr/>
        </p:nvPicPr>
        <p:blipFill>
          <a:blip r:embed="rId3"/>
          <a:stretch/>
        </p:blipFill>
        <p:spPr>
          <a:xfrm>
            <a:off x="7207920" y="261720"/>
            <a:ext cx="1551240" cy="155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90;p16"/>
          <p:cNvSpPr/>
          <p:nvPr/>
        </p:nvSpPr>
        <p:spPr>
          <a:xfrm>
            <a:off x="256680" y="201240"/>
            <a:ext cx="8603640" cy="20811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Google Shape;91;p16"/>
          <p:cNvSpPr/>
          <p:nvPr/>
        </p:nvSpPr>
        <p:spPr>
          <a:xfrm>
            <a:off x="-3498840" y="201240"/>
            <a:ext cx="2999160" cy="566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000000"/>
                </a:solidFill>
                <a:latin typeface="Lexend"/>
                <a:ea typeface="Lexend"/>
              </a:rPr>
              <a:t>“</a:t>
            </a:r>
            <a:r>
              <a:rPr b="0" lang="de" sz="2400" spc="-1" strike="noStrike">
                <a:solidFill>
                  <a:srgbClr val="000000"/>
                </a:solidFill>
                <a:latin typeface="Lexend"/>
                <a:ea typeface="Lexend"/>
              </a:rPr>
              <a:t>We are in the final countdown to limit global temperature rise to 1,5° Celsius.  And time is not on our side. [...]”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 SemiBold"/>
                <a:ea typeface="Lexend SemiBold"/>
              </a:rPr>
              <a:t>his is a story of avoidable injustice. The rich cause the problem, the poor pay the highest price.”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188" name="Google Shape;92;p16" descr=""/>
          <p:cNvPicPr/>
          <p:nvPr/>
        </p:nvPicPr>
        <p:blipFill>
          <a:blip r:embed="rId1"/>
          <a:srcRect l="138824" t="0" r="-138824" b="0"/>
          <a:stretch/>
        </p:blipFill>
        <p:spPr>
          <a:xfrm>
            <a:off x="6040440" y="1393560"/>
            <a:ext cx="2908440" cy="3029400"/>
          </a:xfrm>
          <a:prstGeom prst="rect">
            <a:avLst/>
          </a:prstGeom>
          <a:ln w="0">
            <a:noFill/>
          </a:ln>
        </p:spPr>
      </p:pic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345600" y="-187560"/>
            <a:ext cx="8603640" cy="279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 SemiBold"/>
                <a:ea typeface="Lexend SemiBold"/>
              </a:rPr>
              <a:t>“</a:t>
            </a:r>
            <a:r>
              <a:rPr b="0" lang="de" sz="2400" spc="-1" strike="noStrike">
                <a:solidFill>
                  <a:srgbClr val="ffffff"/>
                </a:solidFill>
                <a:latin typeface="Lexend SemiBold"/>
                <a:ea typeface="Lexend SemiBold"/>
              </a:rPr>
              <a:t>2024 ist [...] ein Meisterstück der Klimazerstörung.[...]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 SemiBold"/>
                <a:ea typeface="Lexend SemiBold"/>
              </a:rPr>
              <a:t>Dies ist eine Geschichte von vermeidbarer Ungerechtigkeit. Die Reichen verursachen das Problem, die Armen zahlen den größten Preis.”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90" name="Google Shape;94;p16"/>
          <p:cNvSpPr/>
          <p:nvPr/>
        </p:nvSpPr>
        <p:spPr>
          <a:xfrm>
            <a:off x="4901760" y="2523240"/>
            <a:ext cx="3231000" cy="109332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Google Shape;95;p16"/>
          <p:cNvSpPr/>
          <p:nvPr/>
        </p:nvSpPr>
        <p:spPr>
          <a:xfrm>
            <a:off x="4977720" y="2599200"/>
            <a:ext cx="316620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– </a:t>
            </a: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António Guterres </a:t>
            </a:r>
            <a:br>
              <a:rPr sz="2400"/>
            </a:b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   auf der COP29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92" name="Google Shape;96;p16" descr=""/>
          <p:cNvPicPr/>
          <p:nvPr/>
        </p:nvPicPr>
        <p:blipFill>
          <a:blip r:embed="rId2"/>
          <a:srcRect l="13296" t="0" r="0" b="0"/>
          <a:stretch/>
        </p:blipFill>
        <p:spPr>
          <a:xfrm>
            <a:off x="1131480" y="2532240"/>
            <a:ext cx="2999160" cy="230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01;p17"/>
          <p:cNvGrpSpPr/>
          <p:nvPr/>
        </p:nvGrpSpPr>
        <p:grpSpPr>
          <a:xfrm>
            <a:off x="-8867880" y="-5788800"/>
            <a:ext cx="6713280" cy="7474680"/>
            <a:chOff x="-8867880" y="-5788800"/>
            <a:chExt cx="6713280" cy="7474680"/>
          </a:xfrm>
        </p:grpSpPr>
        <p:pic>
          <p:nvPicPr>
            <p:cNvPr id="194" name="Google Shape;102;p17" descr=""/>
            <p:cNvPicPr/>
            <p:nvPr/>
          </p:nvPicPr>
          <p:blipFill>
            <a:blip r:embed="rId1"/>
            <a:srcRect l="2660" t="0" r="6229" b="1449"/>
            <a:stretch/>
          </p:blipFill>
          <p:spPr>
            <a:xfrm>
              <a:off x="-8867880" y="-5788800"/>
              <a:ext cx="6713280" cy="507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5" name="Google Shape;103;p17"/>
            <p:cNvSpPr/>
            <p:nvPr/>
          </p:nvSpPr>
          <p:spPr>
            <a:xfrm>
              <a:off x="-6633720" y="1122480"/>
              <a:ext cx="1828800" cy="563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1" lang="de" sz="2500" spc="-1" strike="noStrike">
                  <a:solidFill>
                    <a:srgbClr val="000000"/>
                  </a:solidFill>
                  <a:latin typeface="Arial"/>
                  <a:ea typeface="Arial"/>
                </a:rPr>
                <a:t>(     )</a:t>
              </a:r>
              <a:endParaRPr b="0" lang="de-DE" sz="2500" spc="-1" strike="noStrike">
                <a:latin typeface="Arial"/>
              </a:endParaRPr>
            </a:p>
          </p:txBody>
        </p:sp>
      </p:grpSp>
      <p:pic>
        <p:nvPicPr>
          <p:cNvPr id="196" name="Google Shape;104;p17" descr=""/>
          <p:cNvPicPr/>
          <p:nvPr/>
        </p:nvPicPr>
        <p:blipFill>
          <a:blip r:embed="rId2"/>
          <a:srcRect l="1541" t="0" r="15085" b="0"/>
          <a:stretch/>
        </p:blipFill>
        <p:spPr>
          <a:xfrm>
            <a:off x="-60120" y="0"/>
            <a:ext cx="9221400" cy="5186520"/>
          </a:xfrm>
          <a:prstGeom prst="rect">
            <a:avLst/>
          </a:prstGeom>
          <a:ln w="0">
            <a:noFill/>
          </a:ln>
        </p:spPr>
      </p:pic>
      <p:grpSp>
        <p:nvGrpSpPr>
          <p:cNvPr id="197" name="Google Shape;105;p17"/>
          <p:cNvGrpSpPr/>
          <p:nvPr/>
        </p:nvGrpSpPr>
        <p:grpSpPr>
          <a:xfrm>
            <a:off x="5847840" y="3484800"/>
            <a:ext cx="3296160" cy="973800"/>
            <a:chOff x="5847840" y="3484800"/>
            <a:chExt cx="3296160" cy="973800"/>
          </a:xfrm>
        </p:grpSpPr>
        <p:sp>
          <p:nvSpPr>
            <p:cNvPr id="198" name="Google Shape;106;p17"/>
            <p:cNvSpPr/>
            <p:nvPr/>
          </p:nvSpPr>
          <p:spPr>
            <a:xfrm rot="5400000">
              <a:off x="7008840" y="2323440"/>
              <a:ext cx="973800" cy="3296160"/>
            </a:xfrm>
            <a:prstGeom prst="rect">
              <a:avLst/>
            </a:prstGeom>
            <a:solidFill>
              <a:srgbClr val="980000"/>
            </a:solidFill>
            <a:ln w="9525">
              <a:solidFill>
                <a:srgbClr val="98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Google Shape;107;p17"/>
            <p:cNvSpPr/>
            <p:nvPr/>
          </p:nvSpPr>
          <p:spPr>
            <a:xfrm>
              <a:off x="6020640" y="3594600"/>
              <a:ext cx="306432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de" sz="3600" spc="-1" strike="noStrike">
                  <a:solidFill>
                    <a:srgbClr val="ffffff"/>
                  </a:solidFill>
                  <a:latin typeface="Lexend"/>
                  <a:ea typeface="Lexend"/>
                </a:rPr>
                <a:t>Aktionskarte</a:t>
              </a:r>
              <a:endParaRPr b="0" lang="de-DE" sz="3600" spc="-1" strike="noStrike">
                <a:latin typeface="Arial"/>
              </a:endParaRPr>
            </a:p>
          </p:txBody>
        </p:sp>
      </p:grpSp>
      <p:sp>
        <p:nvSpPr>
          <p:cNvPr id="200" name="Google Shape;108;p17"/>
          <p:cNvSpPr/>
          <p:nvPr/>
        </p:nvSpPr>
        <p:spPr>
          <a:xfrm>
            <a:off x="1354680" y="414360"/>
            <a:ext cx="1940760" cy="45432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000000"/>
                </a:solidFill>
                <a:latin typeface="Lexend Medium"/>
                <a:ea typeface="Lexend Medium"/>
              </a:rPr>
              <a:t>Göppingen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01" name="Google Shape;109;p17"/>
          <p:cNvSpPr/>
          <p:nvPr/>
        </p:nvSpPr>
        <p:spPr>
          <a:xfrm>
            <a:off x="5018040" y="1716120"/>
            <a:ext cx="1702800" cy="45432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000000"/>
                </a:solidFill>
                <a:latin typeface="Lexend Medium"/>
                <a:ea typeface="Lexend Medium"/>
              </a:rPr>
              <a:t>Augsburg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02" name="Google Shape;110;p17"/>
          <p:cNvSpPr/>
          <p:nvPr/>
        </p:nvSpPr>
        <p:spPr>
          <a:xfrm>
            <a:off x="1443240" y="3982680"/>
            <a:ext cx="2063520" cy="54936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000000"/>
                </a:solidFill>
                <a:latin typeface="Lexend Medium"/>
                <a:ea typeface="Lexend Medium"/>
              </a:rPr>
              <a:t>Ravensburg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03" name="Google Shape;111;p17"/>
          <p:cNvSpPr/>
          <p:nvPr/>
        </p:nvSpPr>
        <p:spPr>
          <a:xfrm>
            <a:off x="2972160" y="1692000"/>
            <a:ext cx="1086480" cy="45432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000000"/>
                </a:solidFill>
                <a:latin typeface="Lexend Medium"/>
                <a:ea typeface="Lexend Medium"/>
              </a:rPr>
              <a:t>(Ulm)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116;p18" descr=""/>
          <p:cNvPicPr/>
          <p:nvPr/>
        </p:nvPicPr>
        <p:blipFill>
          <a:blip r:embed="rId1"/>
          <a:srcRect l="1304" t="2214" r="2689" b="6930"/>
          <a:stretch/>
        </p:blipFill>
        <p:spPr>
          <a:xfrm>
            <a:off x="0" y="0"/>
            <a:ext cx="5834160" cy="5142960"/>
          </a:xfrm>
          <a:prstGeom prst="rect">
            <a:avLst/>
          </a:prstGeom>
          <a:ln w="0">
            <a:noFill/>
          </a:ln>
          <a:effectLst>
            <a:outerShdw algn="bl" blurRad="57240" dir="5400000" dist="19080" rotWithShape="0">
              <a:srgbClr val="000000">
                <a:alpha val="50000"/>
              </a:srgbClr>
            </a:outerShdw>
            <a:reflection algn="bl" blurRad="0" dir="5400000" dist="38100" endA="0" endPos="30000" fadeDir="5400012" kx="0" ky="0" rotWithShape="0" stPos="0" sy="-100000"/>
          </a:effectLst>
        </p:spPr>
      </p:pic>
      <p:sp>
        <p:nvSpPr>
          <p:cNvPr id="205" name="Google Shape;117;p18"/>
          <p:cNvSpPr/>
          <p:nvPr/>
        </p:nvSpPr>
        <p:spPr>
          <a:xfrm>
            <a:off x="5834880" y="0"/>
            <a:ext cx="3308760" cy="13917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Google Shape;118;p18" descr=""/>
          <p:cNvPicPr/>
          <p:nvPr/>
        </p:nvPicPr>
        <p:blipFill>
          <a:blip r:embed="rId2"/>
          <a:srcRect l="2757" t="0" r="0" b="0"/>
          <a:stretch/>
        </p:blipFill>
        <p:spPr>
          <a:xfrm>
            <a:off x="6380280" y="1548720"/>
            <a:ext cx="2281320" cy="3437280"/>
          </a:xfrm>
          <a:prstGeom prst="rect">
            <a:avLst/>
          </a:prstGeom>
          <a:ln w="0">
            <a:noFill/>
          </a:ln>
        </p:spPr>
      </p:pic>
      <p:pic>
        <p:nvPicPr>
          <p:cNvPr id="207" name="Google Shape;119;p18" descr=""/>
          <p:cNvPicPr/>
          <p:nvPr/>
        </p:nvPicPr>
        <p:blipFill>
          <a:blip r:embed="rId3"/>
          <a:srcRect l="0" t="17073" r="35472" b="7666"/>
          <a:stretch/>
        </p:blipFill>
        <p:spPr>
          <a:xfrm>
            <a:off x="-6933960" y="-356400"/>
            <a:ext cx="5846400" cy="5142960"/>
          </a:xfrm>
          <a:prstGeom prst="rect">
            <a:avLst/>
          </a:prstGeom>
          <a:ln w="0">
            <a:noFill/>
          </a:ln>
        </p:spPr>
      </p:pic>
      <p:sp>
        <p:nvSpPr>
          <p:cNvPr id="208" name="Google Shape;120;p18"/>
          <p:cNvSpPr/>
          <p:nvPr/>
        </p:nvSpPr>
        <p:spPr>
          <a:xfrm>
            <a:off x="0" y="4509360"/>
            <a:ext cx="1992960" cy="63360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751360" y="277200"/>
            <a:ext cx="284220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3600" spc="-1" strike="noStrike">
                <a:solidFill>
                  <a:srgbClr val="ffffff"/>
                </a:solidFill>
                <a:latin typeface="Lexend"/>
                <a:ea typeface="Lexend"/>
              </a:rPr>
              <a:t>Lohwald &amp;</a:t>
            </a:r>
            <a:br>
              <a:rPr sz="3600"/>
            </a:br>
            <a:r>
              <a:rPr b="0" lang="de" sz="3600" spc="-1" strike="noStrike">
                <a:solidFill>
                  <a:srgbClr val="ffffff"/>
                </a:solidFill>
                <a:latin typeface="Lexend"/>
                <a:ea typeface="Lexend"/>
              </a:rPr>
              <a:t>Stahlwerk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210" name="Google Shape;122;p18"/>
          <p:cNvSpPr/>
          <p:nvPr/>
        </p:nvSpPr>
        <p:spPr>
          <a:xfrm>
            <a:off x="72000" y="4549680"/>
            <a:ext cx="199296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Herbst 2022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11" name="Google Shape;123;p18"/>
          <p:cNvSpPr/>
          <p:nvPr/>
        </p:nvSpPr>
        <p:spPr>
          <a:xfrm>
            <a:off x="6388200" y="4577040"/>
            <a:ext cx="228132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800" spc="-1" strike="noStrike">
                <a:solidFill>
                  <a:srgbClr val="d9d9d9"/>
                </a:solidFill>
                <a:latin typeface="Arial"/>
                <a:ea typeface="Arial"/>
              </a:rPr>
              <a:t>https://www.bayernwelle.de/berchtesgadener-land-und-salzburg/max-aicher-kauft-scharfrichterhaus</a:t>
            </a:r>
            <a:endParaRPr b="0" lang="de-DE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128;p19"/>
          <p:cNvGrpSpPr/>
          <p:nvPr/>
        </p:nvGrpSpPr>
        <p:grpSpPr>
          <a:xfrm>
            <a:off x="1435680" y="337320"/>
            <a:ext cx="6010200" cy="3353040"/>
            <a:chOff x="1435680" y="337320"/>
            <a:chExt cx="6010200" cy="3353040"/>
          </a:xfrm>
        </p:grpSpPr>
        <p:grpSp>
          <p:nvGrpSpPr>
            <p:cNvPr id="213" name="Google Shape;129;p19"/>
            <p:cNvGrpSpPr/>
            <p:nvPr/>
          </p:nvGrpSpPr>
          <p:grpSpPr>
            <a:xfrm>
              <a:off x="1435680" y="411480"/>
              <a:ext cx="5991480" cy="3278880"/>
              <a:chOff x="1435680" y="411480"/>
              <a:chExt cx="5991480" cy="3278880"/>
            </a:xfrm>
          </p:grpSpPr>
          <p:pic>
            <p:nvPicPr>
              <p:cNvPr id="214" name="Google Shape;130;p19" descr=""/>
              <p:cNvPicPr/>
              <p:nvPr/>
            </p:nvPicPr>
            <p:blipFill>
              <a:blip r:embed="rId1"/>
              <a:srcRect l="15615" t="0" r="16609" b="0"/>
              <a:stretch/>
            </p:blipFill>
            <p:spPr>
              <a:xfrm rot="283800">
                <a:off x="1541520" y="644760"/>
                <a:ext cx="5779440" cy="28119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15" name="Google Shape;131;p19"/>
              <p:cNvSpPr/>
              <p:nvPr/>
            </p:nvSpPr>
            <p:spPr>
              <a:xfrm rot="283800">
                <a:off x="6924600" y="874080"/>
                <a:ext cx="487080" cy="376560"/>
              </a:xfrm>
              <a:prstGeom prst="rect">
                <a:avLst/>
              </a:prstGeom>
              <a:solidFill>
                <a:schemeClr val="lt1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16" name="Google Shape;132;p19"/>
            <p:cNvSpPr/>
            <p:nvPr/>
          </p:nvSpPr>
          <p:spPr>
            <a:xfrm rot="283800">
              <a:off x="1670400" y="575280"/>
              <a:ext cx="5780880" cy="10908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17" name="Google Shape;133;p19" descr=""/>
          <p:cNvPicPr/>
          <p:nvPr/>
        </p:nvPicPr>
        <p:blipFill>
          <a:blip r:embed="rId2"/>
          <a:srcRect l="0" t="9328" r="0" b="15670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218" name="Google Shape;134;p19"/>
          <p:cNvSpPr/>
          <p:nvPr/>
        </p:nvSpPr>
        <p:spPr>
          <a:xfrm>
            <a:off x="7318080" y="-6283800"/>
            <a:ext cx="9143280" cy="566136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Google Shape;135;p19"/>
          <p:cNvSpPr/>
          <p:nvPr/>
        </p:nvSpPr>
        <p:spPr>
          <a:xfrm>
            <a:off x="7763400" y="-5409360"/>
            <a:ext cx="7339680" cy="391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“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Wir brauchen doch Stahl” 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	</a:t>
            </a: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  </a:t>
            </a:r>
            <a:endParaRPr b="0" lang="de-DE" sz="1800" spc="-1" strike="noStrike">
              <a:latin typeface="Arial"/>
            </a:endParaRPr>
          </a:p>
          <a:p>
            <a:pPr marL="2286000" indent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595959"/>
                </a:solidFill>
                <a:latin typeface="Lexend"/>
                <a:ea typeface="Lexend"/>
              </a:rPr>
              <a:t>wir müssen Alternativen finden</a:t>
            </a:r>
            <a:endParaRPr b="0" lang="de-DE" sz="1800" spc="-1" strike="noStrike">
              <a:latin typeface="Arial"/>
            </a:endParaRPr>
          </a:p>
          <a:p>
            <a:pPr marL="2743200" indent="457200">
              <a:lnSpc>
                <a:spcPct val="100000"/>
              </a:lnSpc>
              <a:buNone/>
              <a:tabLst>
                <a:tab algn="l" pos="0"/>
              </a:tabLst>
            </a:pPr>
            <a:br>
              <a:rPr sz="1800"/>
            </a:br>
            <a:endParaRPr b="0" lang="de-DE" sz="1800" spc="-1" strike="noStrike">
              <a:latin typeface="Arial"/>
            </a:endParaRPr>
          </a:p>
        </p:txBody>
      </p:sp>
      <p:sp>
        <p:nvSpPr>
          <p:cNvPr id="220" name="Google Shape;136;p19"/>
          <p:cNvSpPr/>
          <p:nvPr/>
        </p:nvSpPr>
        <p:spPr>
          <a:xfrm>
            <a:off x="2837880" y="-1677960"/>
            <a:ext cx="468000" cy="39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95959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Google Shape;137;p19" descr=""/>
          <p:cNvPicPr/>
          <p:nvPr/>
        </p:nvPicPr>
        <p:blipFill>
          <a:blip r:embed="rId3"/>
          <a:stretch/>
        </p:blipFill>
        <p:spPr>
          <a:xfrm>
            <a:off x="9454680" y="-2595960"/>
            <a:ext cx="6295320" cy="2228040"/>
          </a:xfrm>
          <a:prstGeom prst="rect">
            <a:avLst/>
          </a:prstGeom>
          <a:ln w="0">
            <a:noFill/>
          </a:ln>
        </p:spPr>
      </p:pic>
      <p:pic>
        <p:nvPicPr>
          <p:cNvPr id="222" name="Google Shape;138;p19" descr=""/>
          <p:cNvPicPr/>
          <p:nvPr/>
        </p:nvPicPr>
        <p:blipFill>
          <a:blip r:embed="rId4"/>
          <a:stretch/>
        </p:blipFill>
        <p:spPr>
          <a:xfrm>
            <a:off x="7446600" y="-3444840"/>
            <a:ext cx="4133880" cy="1493280"/>
          </a:xfrm>
          <a:prstGeom prst="rect">
            <a:avLst/>
          </a:prstGeom>
          <a:ln w="0">
            <a:noFill/>
          </a:ln>
        </p:spPr>
      </p:pic>
      <p:sp>
        <p:nvSpPr>
          <p:cNvPr id="223" name="Google Shape;139;p19"/>
          <p:cNvSpPr/>
          <p:nvPr/>
        </p:nvSpPr>
        <p:spPr>
          <a:xfrm>
            <a:off x="135000" y="4772880"/>
            <a:ext cx="74433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1800" spc="-1" strike="noStrike">
                <a:solidFill>
                  <a:srgbClr val="eeeeee"/>
                </a:solidFill>
                <a:latin typeface="Arial"/>
                <a:ea typeface="Arial"/>
              </a:rPr>
              <a:t>lohwibleibt.de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224" name="Google Shape;140;p19" descr=""/>
          <p:cNvPicPr/>
          <p:nvPr/>
        </p:nvPicPr>
        <p:blipFill>
          <a:blip r:embed="rId5"/>
          <a:srcRect l="0" t="7015" r="0" b="3039"/>
          <a:stretch/>
        </p:blipFill>
        <p:spPr>
          <a:xfrm>
            <a:off x="-55080" y="-62280"/>
            <a:ext cx="9253800" cy="5204880"/>
          </a:xfrm>
          <a:prstGeom prst="rect">
            <a:avLst/>
          </a:prstGeom>
          <a:ln w="0">
            <a:noFill/>
          </a:ln>
        </p:spPr>
      </p:pic>
      <p:sp>
        <p:nvSpPr>
          <p:cNvPr id="225" name="Google Shape;141;p19"/>
          <p:cNvSpPr/>
          <p:nvPr/>
        </p:nvSpPr>
        <p:spPr>
          <a:xfrm>
            <a:off x="6852960" y="4509000"/>
            <a:ext cx="2290680" cy="6339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Herbst 2022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46;p20"/>
          <p:cNvSpPr/>
          <p:nvPr/>
        </p:nvSpPr>
        <p:spPr>
          <a:xfrm>
            <a:off x="2837880" y="-1677960"/>
            <a:ext cx="468000" cy="39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95959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Google Shape;147;p20"/>
          <p:cNvSpPr/>
          <p:nvPr/>
        </p:nvSpPr>
        <p:spPr>
          <a:xfrm>
            <a:off x="4586760" y="845640"/>
            <a:ext cx="4587840" cy="3174480"/>
          </a:xfrm>
          <a:prstGeom prst="rect">
            <a:avLst/>
          </a:prstGeom>
          <a:solidFill>
            <a:srgbClr val="98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Google Shape;148;p20" descr=""/>
          <p:cNvPicPr/>
          <p:nvPr/>
        </p:nvPicPr>
        <p:blipFill>
          <a:blip r:embed="rId1"/>
          <a:srcRect l="28446" t="6719" r="30576" b="1864"/>
          <a:stretch/>
        </p:blipFill>
        <p:spPr>
          <a:xfrm>
            <a:off x="0" y="0"/>
            <a:ext cx="4097160" cy="5142600"/>
          </a:xfrm>
          <a:prstGeom prst="rect">
            <a:avLst/>
          </a:prstGeom>
          <a:ln w="0">
            <a:noFill/>
          </a:ln>
        </p:spPr>
      </p:pic>
      <p:sp>
        <p:nvSpPr>
          <p:cNvPr id="229" name="Google Shape;149;p20"/>
          <p:cNvSpPr/>
          <p:nvPr/>
        </p:nvSpPr>
        <p:spPr>
          <a:xfrm>
            <a:off x="4040640" y="0"/>
            <a:ext cx="130680" cy="514296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Google Shape;150;p20" descr=""/>
          <p:cNvPicPr/>
          <p:nvPr/>
        </p:nvPicPr>
        <p:blipFill>
          <a:blip r:embed="rId2"/>
          <a:srcRect l="30741" t="21326" r="10528" b="44489"/>
          <a:stretch/>
        </p:blipFill>
        <p:spPr>
          <a:xfrm>
            <a:off x="4172040" y="0"/>
            <a:ext cx="4971240" cy="5142960"/>
          </a:xfrm>
          <a:prstGeom prst="rect">
            <a:avLst/>
          </a:prstGeom>
          <a:ln w="0">
            <a:noFill/>
          </a:ln>
        </p:spPr>
      </p:pic>
      <p:sp>
        <p:nvSpPr>
          <p:cNvPr id="231" name="Google Shape;151;p20"/>
          <p:cNvSpPr/>
          <p:nvPr/>
        </p:nvSpPr>
        <p:spPr>
          <a:xfrm>
            <a:off x="4967280" y="4236840"/>
            <a:ext cx="4206960" cy="8877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" sz="2800" spc="-1" strike="noStrike">
                <a:solidFill>
                  <a:srgbClr val="ffffff"/>
                </a:solidFill>
                <a:latin typeface="Lexend"/>
                <a:ea typeface="Lexend"/>
              </a:rPr>
              <a:t>Harry-Potter-Brücke</a:t>
            </a:r>
            <a:endParaRPr b="0" lang="de-DE" sz="2800" spc="-1" strike="noStrike">
              <a:latin typeface="Arial"/>
            </a:endParaRPr>
          </a:p>
        </p:txBody>
      </p:sp>
      <p:grpSp>
        <p:nvGrpSpPr>
          <p:cNvPr id="232" name="Google Shape;152;p20"/>
          <p:cNvGrpSpPr/>
          <p:nvPr/>
        </p:nvGrpSpPr>
        <p:grpSpPr>
          <a:xfrm>
            <a:off x="2499840" y="1079640"/>
            <a:ext cx="3513600" cy="2624760"/>
            <a:chOff x="2499840" y="1079640"/>
            <a:chExt cx="3513600" cy="2624760"/>
          </a:xfrm>
        </p:grpSpPr>
        <p:pic>
          <p:nvPicPr>
            <p:cNvPr id="233" name="Google Shape;153;p20" descr=""/>
            <p:cNvPicPr/>
            <p:nvPr/>
          </p:nvPicPr>
          <p:blipFill>
            <a:blip r:embed="rId3"/>
            <a:stretch/>
          </p:blipFill>
          <p:spPr>
            <a:xfrm>
              <a:off x="2655720" y="1422000"/>
              <a:ext cx="3163680" cy="1692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4" name="Google Shape;154;p20"/>
            <p:cNvSpPr/>
            <p:nvPr/>
          </p:nvSpPr>
          <p:spPr>
            <a:xfrm>
              <a:off x="2499840" y="1079640"/>
              <a:ext cx="3513600" cy="2624760"/>
            </a:xfrm>
            <a:prstGeom prst="mathMultiply">
              <a:avLst>
                <a:gd name="adj1" fmla="val 6880"/>
              </a:avLst>
            </a:prstGeom>
            <a:solidFill>
              <a:srgbClr val="980000"/>
            </a:solidFill>
            <a:ln w="9525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ubTitle"/>
          </p:nvPr>
        </p:nvSpPr>
        <p:spPr>
          <a:xfrm>
            <a:off x="209880" y="436320"/>
            <a:ext cx="8519760" cy="47062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br>
              <a:rPr sz="2800"/>
            </a:br>
            <a:r>
              <a:rPr b="0" lang="de" sz="2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236" name="Google Shape;160;p21" descr=""/>
          <p:cNvPicPr/>
          <p:nvPr/>
        </p:nvPicPr>
        <p:blipFill>
          <a:blip r:embed="rId1"/>
          <a:stretch/>
        </p:blipFill>
        <p:spPr>
          <a:xfrm>
            <a:off x="2286000" y="0"/>
            <a:ext cx="6857280" cy="5142960"/>
          </a:xfrm>
          <a:prstGeom prst="rect">
            <a:avLst/>
          </a:prstGeom>
          <a:ln w="0">
            <a:noFill/>
          </a:ln>
        </p:spPr>
      </p:pic>
      <p:pic>
        <p:nvPicPr>
          <p:cNvPr id="237" name="Google Shape;161;p21" descr=""/>
          <p:cNvPicPr/>
          <p:nvPr/>
        </p:nvPicPr>
        <p:blipFill>
          <a:blip r:embed="rId2"/>
          <a:srcRect l="0" t="0" r="20806" b="0"/>
          <a:stretch/>
        </p:blipFill>
        <p:spPr>
          <a:xfrm>
            <a:off x="0" y="0"/>
            <a:ext cx="2290680" cy="5142960"/>
          </a:xfrm>
          <a:prstGeom prst="rect">
            <a:avLst/>
          </a:prstGeom>
          <a:ln w="0">
            <a:noFill/>
          </a:ln>
        </p:spPr>
      </p:pic>
      <p:pic>
        <p:nvPicPr>
          <p:cNvPr id="238" name="Google Shape;162;p21" descr=""/>
          <p:cNvPicPr/>
          <p:nvPr/>
        </p:nvPicPr>
        <p:blipFill>
          <a:blip r:embed="rId3"/>
          <a:stretch/>
        </p:blipFill>
        <p:spPr>
          <a:xfrm>
            <a:off x="14667480" y="436320"/>
            <a:ext cx="5221440" cy="2014920"/>
          </a:xfrm>
          <a:prstGeom prst="rect">
            <a:avLst/>
          </a:prstGeom>
          <a:ln w="0">
            <a:noFill/>
          </a:ln>
        </p:spPr>
      </p:pic>
      <p:sp>
        <p:nvSpPr>
          <p:cNvPr id="239" name="Google Shape;163;p21"/>
          <p:cNvSpPr/>
          <p:nvPr/>
        </p:nvSpPr>
        <p:spPr>
          <a:xfrm>
            <a:off x="2687760" y="114840"/>
            <a:ext cx="6545880" cy="96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Google Shape;164;p21"/>
          <p:cNvSpPr/>
          <p:nvPr/>
        </p:nvSpPr>
        <p:spPr>
          <a:xfrm>
            <a:off x="6852960" y="4509000"/>
            <a:ext cx="2290680" cy="633960"/>
          </a:xfrm>
          <a:prstGeom prst="rect">
            <a:avLst/>
          </a:prstGeom>
          <a:solidFill>
            <a:srgbClr val="98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" sz="2400" spc="-1" strike="noStrike">
                <a:solidFill>
                  <a:srgbClr val="ffffff"/>
                </a:solidFill>
                <a:latin typeface="Lexend"/>
                <a:ea typeface="Lexend"/>
              </a:rPr>
              <a:t>Herbst 2021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41" name="Google Shape;165;p21"/>
          <p:cNvSpPr/>
          <p:nvPr/>
        </p:nvSpPr>
        <p:spPr>
          <a:xfrm>
            <a:off x="2196720" y="0"/>
            <a:ext cx="130680" cy="514296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2" name="Google Shape;166;p21"/>
          <p:cNvGrpSpPr/>
          <p:nvPr/>
        </p:nvGrpSpPr>
        <p:grpSpPr>
          <a:xfrm>
            <a:off x="1769760" y="191160"/>
            <a:ext cx="5552640" cy="4187520"/>
            <a:chOff x="1769760" y="191160"/>
            <a:chExt cx="5552640" cy="4187520"/>
          </a:xfrm>
        </p:grpSpPr>
        <p:grpSp>
          <p:nvGrpSpPr>
            <p:cNvPr id="243" name="Google Shape;167;p21"/>
            <p:cNvGrpSpPr/>
            <p:nvPr/>
          </p:nvGrpSpPr>
          <p:grpSpPr>
            <a:xfrm>
              <a:off x="1769760" y="191160"/>
              <a:ext cx="5551200" cy="4165560"/>
              <a:chOff x="1769760" y="191160"/>
              <a:chExt cx="5551200" cy="4165560"/>
            </a:xfrm>
          </p:grpSpPr>
          <p:pic>
            <p:nvPicPr>
              <p:cNvPr id="244" name="Google Shape;168;p21" descr=""/>
              <p:cNvPicPr/>
              <p:nvPr/>
            </p:nvPicPr>
            <p:blipFill>
              <a:blip r:embed="rId4"/>
              <a:srcRect l="3637" t="30437" r="4358" b="18180"/>
              <a:stretch/>
            </p:blipFill>
            <p:spPr>
              <a:xfrm>
                <a:off x="1769760" y="824400"/>
                <a:ext cx="5551200" cy="3532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45" name="Google Shape;169;p21" descr=""/>
              <p:cNvPicPr/>
              <p:nvPr/>
            </p:nvPicPr>
            <p:blipFill>
              <a:blip r:embed="rId5"/>
              <a:srcRect l="3637" t="4245" r="4358" b="85582"/>
              <a:stretch/>
            </p:blipFill>
            <p:spPr>
              <a:xfrm>
                <a:off x="1769760" y="191160"/>
                <a:ext cx="5551200" cy="69732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46" name="Google Shape;170;p21"/>
            <p:cNvSpPr/>
            <p:nvPr/>
          </p:nvSpPr>
          <p:spPr>
            <a:xfrm flipH="1" rot="10800000">
              <a:off x="1774800" y="4198680"/>
              <a:ext cx="5547240" cy="18000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de-DE</dc:language>
  <cp:lastModifiedBy/>
  <dcterms:modified xsi:type="dcterms:W3CDTF">2024-12-28T23:32:43Z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